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3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0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1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2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3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4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7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8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9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0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1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4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5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6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7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8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51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52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53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54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5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6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7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8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9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60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61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62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65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66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7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9.xml" ContentType="application/vnd.openxmlformats-officedocument.presentationml.notesSlide+xml"/>
  <Override PartName="/ppt/charts/chart68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741" r:id="rId2"/>
  </p:sldMasterIdLst>
  <p:notesMasterIdLst>
    <p:notesMasterId r:id="rId87"/>
  </p:notesMasterIdLst>
  <p:handoutMasterIdLst>
    <p:handoutMasterId r:id="rId88"/>
  </p:handoutMasterIdLst>
  <p:sldIdLst>
    <p:sldId id="710" r:id="rId3"/>
    <p:sldId id="716" r:id="rId4"/>
    <p:sldId id="711" r:id="rId5"/>
    <p:sldId id="717" r:id="rId6"/>
    <p:sldId id="718" r:id="rId7"/>
    <p:sldId id="719" r:id="rId8"/>
    <p:sldId id="808" r:id="rId9"/>
    <p:sldId id="720" r:id="rId10"/>
    <p:sldId id="721" r:id="rId11"/>
    <p:sldId id="722" r:id="rId12"/>
    <p:sldId id="723" r:id="rId13"/>
    <p:sldId id="724" r:id="rId14"/>
    <p:sldId id="725" r:id="rId15"/>
    <p:sldId id="726" r:id="rId16"/>
    <p:sldId id="727" r:id="rId17"/>
    <p:sldId id="728" r:id="rId18"/>
    <p:sldId id="729" r:id="rId19"/>
    <p:sldId id="730" r:id="rId20"/>
    <p:sldId id="750" r:id="rId21"/>
    <p:sldId id="732" r:id="rId22"/>
    <p:sldId id="731" r:id="rId23"/>
    <p:sldId id="736" r:id="rId24"/>
    <p:sldId id="737" r:id="rId25"/>
    <p:sldId id="738" r:id="rId26"/>
    <p:sldId id="739" r:id="rId27"/>
    <p:sldId id="740" r:id="rId28"/>
    <p:sldId id="744" r:id="rId29"/>
    <p:sldId id="745" r:id="rId30"/>
    <p:sldId id="746" r:id="rId31"/>
    <p:sldId id="747" r:id="rId32"/>
    <p:sldId id="748" r:id="rId33"/>
    <p:sldId id="712" r:id="rId34"/>
    <p:sldId id="713" r:id="rId35"/>
    <p:sldId id="749" r:id="rId36"/>
    <p:sldId id="751" r:id="rId37"/>
    <p:sldId id="752" r:id="rId38"/>
    <p:sldId id="753" r:id="rId39"/>
    <p:sldId id="754" r:id="rId40"/>
    <p:sldId id="755" r:id="rId41"/>
    <p:sldId id="757" r:id="rId42"/>
    <p:sldId id="758" r:id="rId43"/>
    <p:sldId id="759" r:id="rId44"/>
    <p:sldId id="760" r:id="rId45"/>
    <p:sldId id="761" r:id="rId46"/>
    <p:sldId id="762" r:id="rId47"/>
    <p:sldId id="763" r:id="rId48"/>
    <p:sldId id="764" r:id="rId49"/>
    <p:sldId id="809" r:id="rId50"/>
    <p:sldId id="810" r:id="rId51"/>
    <p:sldId id="811" r:id="rId52"/>
    <p:sldId id="765" r:id="rId53"/>
    <p:sldId id="780" r:id="rId54"/>
    <p:sldId id="782" r:id="rId55"/>
    <p:sldId id="783" r:id="rId56"/>
    <p:sldId id="781" r:id="rId57"/>
    <p:sldId id="784" r:id="rId58"/>
    <p:sldId id="785" r:id="rId59"/>
    <p:sldId id="786" r:id="rId60"/>
    <p:sldId id="787" r:id="rId61"/>
    <p:sldId id="788" r:id="rId62"/>
    <p:sldId id="789" r:id="rId63"/>
    <p:sldId id="790" r:id="rId64"/>
    <p:sldId id="791" r:id="rId65"/>
    <p:sldId id="792" r:id="rId66"/>
    <p:sldId id="793" r:id="rId67"/>
    <p:sldId id="794" r:id="rId68"/>
    <p:sldId id="795" r:id="rId69"/>
    <p:sldId id="796" r:id="rId70"/>
    <p:sldId id="797" r:id="rId71"/>
    <p:sldId id="798" r:id="rId72"/>
    <p:sldId id="799" r:id="rId73"/>
    <p:sldId id="800" r:id="rId74"/>
    <p:sldId id="801" r:id="rId75"/>
    <p:sldId id="802" r:id="rId76"/>
    <p:sldId id="803" r:id="rId77"/>
    <p:sldId id="804" r:id="rId78"/>
    <p:sldId id="805" r:id="rId79"/>
    <p:sldId id="806" r:id="rId80"/>
    <p:sldId id="807" r:id="rId81"/>
    <p:sldId id="812" r:id="rId82"/>
    <p:sldId id="813" r:id="rId83"/>
    <p:sldId id="814" r:id="rId84"/>
    <p:sldId id="815" r:id="rId85"/>
    <p:sldId id="715" r:id="rId8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2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C4B"/>
    <a:srgbClr val="0FAECC"/>
    <a:srgbClr val="BCE9F2"/>
    <a:srgbClr val="87D7E7"/>
    <a:srgbClr val="2F3947"/>
    <a:srgbClr val="1E2631"/>
    <a:srgbClr val="222A35"/>
    <a:srgbClr val="444D59"/>
    <a:srgbClr val="2F3A46"/>
    <a:srgbClr val="2F3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6" autoAdjust="0"/>
    <p:restoredTop sz="92635" autoAdjust="0"/>
  </p:normalViewPr>
  <p:slideViewPr>
    <p:cSldViewPr>
      <p:cViewPr varScale="1">
        <p:scale>
          <a:sx n="79" d="100"/>
          <a:sy n="79" d="100"/>
        </p:scale>
        <p:origin x="811" y="82"/>
      </p:cViewPr>
      <p:guideLst>
        <p:guide orient="horz" pos="2251"/>
        <p:guide orient="horz" pos="3158"/>
        <p:guide orient="horz" pos="981"/>
        <p:guide pos="3840"/>
        <p:guide pos="575"/>
        <p:guide pos="7105"/>
        <p:guide pos="7408"/>
        <p:guide pos="302"/>
        <p:guide pos="1965"/>
        <p:guide pos="5715"/>
        <p:guide pos="4384"/>
        <p:guide orient="horz" pos="3294"/>
        <p:guide orient="horz"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28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ederico%20Vitale\Desktop\Foglio%20presenze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ederico%20Vitale\Desktop\Foglio%20presenze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ederico%20Vitale\Desktop\Foglio%20presenze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ederico%20Vitale\Desktop\Foglio%20presenze.xlsx" TargetMode="Externa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ederico%20Vitale\Desktop\Foglio%20presenze.xlsx" TargetMode="Externa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ederico%20Vitale\Desktop\Foglio%20presenze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derico%20Vitale\Desktop\Foglio%20presenze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6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ederico%20Vitale\Desktop\Foglio%20presenze.xlsx" TargetMode="Externa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ederico%20Vitale\Desktop\Foglio%20presenze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0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Rischi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825-4660-B596-32E9A6478A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825-4660-B596-32E9A6478A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825-4660-B596-32E9A6478A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825-4660-B596-32E9A6478A6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825-4660-B596-32E9A6478A6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F825-4660-B596-32E9A6478A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Foglio1!$A$2:$A$7</c:f>
              <c:strCache>
                <c:ptCount val="6"/>
                <c:pt idx="0">
                  <c:v>Processo</c:v>
                </c:pt>
                <c:pt idx="1">
                  <c:v>Persone</c:v>
                </c:pt>
                <c:pt idx="2">
                  <c:v>Finanza</c:v>
                </c:pt>
                <c:pt idx="3">
                  <c:v>Tecnologie</c:v>
                </c:pt>
                <c:pt idx="4">
                  <c:v>Mercato</c:v>
                </c:pt>
                <c:pt idx="5">
                  <c:v>Infrastruttura</c:v>
                </c:pt>
              </c:strCache>
            </c:strRef>
          </c:cat>
          <c:val>
            <c:numRef>
              <c:f>Foglio1!$B$2:$B$7</c:f>
              <c:numCache>
                <c:formatCode>General</c:formatCode>
                <c:ptCount val="6"/>
                <c:pt idx="0">
                  <c:v>5</c:v>
                </c:pt>
                <c:pt idx="1">
                  <c:v>9</c:v>
                </c:pt>
                <c:pt idx="2">
                  <c:v>1</c:v>
                </c:pt>
                <c:pt idx="3">
                  <c:v>3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69-4587-AC7C-F5500A94615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1.4790364822852113E-2"/>
          <c:y val="0.11012038136315773"/>
          <c:w val="0.96752785664980756"/>
          <c:h val="0.1512541013366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1700" b="1" dirty="0" err="1">
                <a:solidFill>
                  <a:schemeClr val="accent4"/>
                </a:solidFill>
              </a:rPr>
              <a:t>Qualità</a:t>
            </a:r>
            <a:r>
              <a:rPr lang="en-US" sz="1700" b="1" dirty="0">
                <a:solidFill>
                  <a:schemeClr val="accent4"/>
                </a:solidFill>
              </a:rPr>
              <a:t> del </a:t>
            </a:r>
            <a:r>
              <a:rPr lang="en-US" sz="1700" b="1" dirty="0" err="1">
                <a:solidFill>
                  <a:schemeClr val="accent4"/>
                </a:solidFill>
              </a:rPr>
              <a:t>Lavoro</a:t>
            </a:r>
            <a:endParaRPr lang="en-US" sz="1700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F5F-AD21-9FFDE0E2B4C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F5F-AD21-9FFDE0E2B4C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E-4F5F-AD21-9FFDE0E2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1"/>
                </a:solidFill>
              </a:rPr>
              <a:t>Rispetto </a:t>
            </a:r>
            <a:r>
              <a:rPr lang="en-US" sz="1800" b="1" dirty="0" err="1">
                <a:solidFill>
                  <a:schemeClr val="accent1"/>
                </a:solidFill>
              </a:rPr>
              <a:t>delle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Scadenze</a:t>
            </a:r>
            <a:endParaRPr lang="en-US" sz="1800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3-485E-9A94-140CA311F9F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3-485E-9A94-140CA311F9F1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E3-485E-9A94-140CA311F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Team</a:t>
            </a:r>
            <a:r>
              <a:rPr lang="en-US" b="1" baseline="0" dirty="0">
                <a:solidFill>
                  <a:schemeClr val="accent2"/>
                </a:solidFill>
              </a:rPr>
              <a:t> Work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7-4E90-AD1A-6FC93FAC38C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77-4E90-AD1A-6FC93FAC38C8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77-4E90-AD1A-6FC93FAC3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4"/>
                </a:solidFill>
              </a:rPr>
              <a:t>Comunicazione</a:t>
            </a:r>
            <a:endParaRPr lang="en-US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9-470D-AD7C-658E1238E94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9-470D-AD7C-658E1238E94D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89-470D-AD7C-658E1238E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ore lavoro 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6"/>
          <c:order val="0"/>
          <c:tx>
            <c:strRef>
              <c:f>info!$C$8</c:f>
              <c:strCache>
                <c:ptCount val="1"/>
                <c:pt idx="0">
                  <c:v>Ruggiero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riassunto!$H$2:$H$99</c:f>
              <c:numCache>
                <c:formatCode>General</c:formatCode>
                <c:ptCount val="98"/>
                <c:pt idx="0">
                  <c:v>0.5</c:v>
                </c:pt>
                <c:pt idx="1">
                  <c:v>0.25</c:v>
                </c:pt>
                <c:pt idx="2">
                  <c:v>1</c:v>
                </c:pt>
                <c:pt idx="3">
                  <c:v>0.65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</c:v>
                </c:pt>
                <c:pt idx="14">
                  <c:v>0.75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1.25</c:v>
                </c:pt>
                <c:pt idx="22">
                  <c:v>0</c:v>
                </c:pt>
                <c:pt idx="23">
                  <c:v>0</c:v>
                </c:pt>
                <c:pt idx="24">
                  <c:v>0.5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2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2</c:v>
                </c:pt>
                <c:pt idx="66">
                  <c:v>0</c:v>
                </c:pt>
                <c:pt idx="67">
                  <c:v>0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0</c:v>
                </c:pt>
                <c:pt idx="73">
                  <c:v>2</c:v>
                </c:pt>
                <c:pt idx="74">
                  <c:v>0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0</c:v>
                </c:pt>
                <c:pt idx="79">
                  <c:v>4</c:v>
                </c:pt>
                <c:pt idx="80">
                  <c:v>1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57-47DE-89C3-395F035F45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153968"/>
        <c:axId val="939158640"/>
      </c:lineChart>
      <c:catAx>
        <c:axId val="939153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39158640"/>
        <c:crosses val="autoZero"/>
        <c:auto val="1"/>
        <c:lblAlgn val="ctr"/>
        <c:lblOffset val="100"/>
        <c:noMultiLvlLbl val="0"/>
      </c:catAx>
      <c:valAx>
        <c:axId val="939158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39153968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u="sng">
          <a:solidFill>
            <a:schemeClr val="bg1"/>
          </a:solidFill>
        </a:defRPr>
      </a:pPr>
      <a:endParaRPr lang="it-IT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1"/>
                </a:solidFill>
              </a:rPr>
              <a:t>Proattività</a:t>
            </a:r>
            <a:endParaRPr lang="en-US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3D-4904-AFD0-55D6690D13D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3D-4904-AFD0-55D6690D13D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3D-4904-AFD0-55D6690D1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/>
                </a:solidFill>
              </a:rPr>
              <a:t>Produttività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89-47FA-900C-DD2156AE0F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9-47FA-900C-DD2156AE0FFC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84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89-47FA-900C-DD2156AE0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1700" b="1" dirty="0" err="1">
                <a:solidFill>
                  <a:schemeClr val="accent4"/>
                </a:solidFill>
              </a:rPr>
              <a:t>Qualità</a:t>
            </a:r>
            <a:r>
              <a:rPr lang="en-US" sz="1700" b="1" dirty="0">
                <a:solidFill>
                  <a:schemeClr val="accent4"/>
                </a:solidFill>
              </a:rPr>
              <a:t> del </a:t>
            </a:r>
            <a:r>
              <a:rPr lang="en-US" sz="1700" b="1" dirty="0" err="1">
                <a:solidFill>
                  <a:schemeClr val="accent4"/>
                </a:solidFill>
              </a:rPr>
              <a:t>Lavoro</a:t>
            </a:r>
            <a:endParaRPr lang="en-US" sz="1700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F5F-AD21-9FFDE0E2B4C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F5F-AD21-9FFDE0E2B4C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E-4F5F-AD21-9FFDE0E2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1"/>
                </a:solidFill>
              </a:rPr>
              <a:t>Rispetto </a:t>
            </a:r>
            <a:r>
              <a:rPr lang="en-US" sz="1800" b="1" dirty="0" err="1">
                <a:solidFill>
                  <a:schemeClr val="accent1"/>
                </a:solidFill>
              </a:rPr>
              <a:t>delle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Scadenze</a:t>
            </a:r>
            <a:endParaRPr lang="en-US" sz="1800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3-485E-9A94-140CA311F9F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3-485E-9A94-140CA311F9F1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E3-485E-9A94-140CA311F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Team</a:t>
            </a:r>
            <a:r>
              <a:rPr lang="en-US" b="1" baseline="0" dirty="0">
                <a:solidFill>
                  <a:schemeClr val="accent2"/>
                </a:solidFill>
              </a:rPr>
              <a:t> Work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7-4E90-AD1A-6FC93FAC38C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77-4E90-AD1A-6FC93FAC38C8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77-4E90-AD1A-6FC93FAC3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7110343422889154"/>
          <c:y val="0.28804712503025576"/>
          <c:w val="0.54426806983132137"/>
          <c:h val="0.57312380657827489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Probabilità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D11-457E-B46B-9DA72A2FBCF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D11-457E-B46B-9DA72A2FBC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D11-457E-B46B-9DA72A2FBC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D11-457E-B46B-9DA72A2FBCF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5D11-457E-B46B-9DA72A2FBCF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5D11-457E-B46B-9DA72A2FBC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Foglio1!$A$2:$A$7</c:f>
              <c:strCache>
                <c:ptCount val="5"/>
                <c:pt idx="0">
                  <c:v>Molto Bassa</c:v>
                </c:pt>
                <c:pt idx="1">
                  <c:v>Bassa</c:v>
                </c:pt>
                <c:pt idx="2">
                  <c:v>Media</c:v>
                </c:pt>
                <c:pt idx="3">
                  <c:v>Alta</c:v>
                </c:pt>
                <c:pt idx="4">
                  <c:v>Molto Alta</c:v>
                </c:pt>
              </c:strCache>
            </c:strRef>
          </c:cat>
          <c:val>
            <c:numRef>
              <c:f>Foglio1!$B$2:$B$7</c:f>
              <c:numCache>
                <c:formatCode>General</c:formatCode>
                <c:ptCount val="6"/>
                <c:pt idx="0">
                  <c:v>0</c:v>
                </c:pt>
                <c:pt idx="1">
                  <c:v>5</c:v>
                </c:pt>
                <c:pt idx="2">
                  <c:v>9</c:v>
                </c:pt>
                <c:pt idx="3">
                  <c:v>6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69-4587-AC7C-F5500A94615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5"/>
        <c:delete val="1"/>
      </c:legendEntry>
      <c:layout>
        <c:manualLayout>
          <c:xMode val="edge"/>
          <c:yMode val="edge"/>
          <c:x val="1.4790364822852113E-2"/>
          <c:y val="0.11012038136315773"/>
          <c:w val="0.96752785664980756"/>
          <c:h val="0.1512541013366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4"/>
                </a:solidFill>
              </a:rPr>
              <a:t>Comunicazione</a:t>
            </a:r>
            <a:endParaRPr lang="en-US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9-470D-AD7C-658E1238E94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9-470D-AD7C-658E1238E94D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89-470D-AD7C-658E1238E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ore lavoro 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info!$C$2</c:f>
              <c:strCache>
                <c:ptCount val="1"/>
                <c:pt idx="0">
                  <c:v>Bottiglieri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riassunto!$B$2:$B$99</c:f>
              <c:numCache>
                <c:formatCode>General</c:formatCode>
                <c:ptCount val="98"/>
                <c:pt idx="0">
                  <c:v>0.5</c:v>
                </c:pt>
                <c:pt idx="1">
                  <c:v>0</c:v>
                </c:pt>
                <c:pt idx="2">
                  <c:v>1</c:v>
                </c:pt>
                <c:pt idx="3">
                  <c:v>0.65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0.75</c:v>
                </c:pt>
                <c:pt idx="22">
                  <c:v>0.25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0.5</c:v>
                </c:pt>
                <c:pt idx="28">
                  <c:v>2.5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1.5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2</c:v>
                </c:pt>
                <c:pt idx="62">
                  <c:v>0</c:v>
                </c:pt>
                <c:pt idx="63">
                  <c:v>0</c:v>
                </c:pt>
                <c:pt idx="64">
                  <c:v>1.5</c:v>
                </c:pt>
                <c:pt idx="65">
                  <c:v>0</c:v>
                </c:pt>
                <c:pt idx="66">
                  <c:v>0</c:v>
                </c:pt>
                <c:pt idx="67">
                  <c:v>1</c:v>
                </c:pt>
                <c:pt idx="68">
                  <c:v>1</c:v>
                </c:pt>
                <c:pt idx="69">
                  <c:v>0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2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2</c:v>
                </c:pt>
                <c:pt idx="80">
                  <c:v>2</c:v>
                </c:pt>
                <c:pt idx="81">
                  <c:v>0</c:v>
                </c:pt>
                <c:pt idx="82">
                  <c:v>0</c:v>
                </c:pt>
                <c:pt idx="83">
                  <c:v>3.5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5D7-86A0-11D4D0BBF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153968"/>
        <c:axId val="939158640"/>
      </c:lineChart>
      <c:catAx>
        <c:axId val="939153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39158640"/>
        <c:crosses val="autoZero"/>
        <c:auto val="1"/>
        <c:lblAlgn val="ctr"/>
        <c:lblOffset val="100"/>
        <c:noMultiLvlLbl val="0"/>
      </c:catAx>
      <c:valAx>
        <c:axId val="939158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39153968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u="sng">
          <a:solidFill>
            <a:schemeClr val="bg1"/>
          </a:solidFill>
        </a:defRPr>
      </a:pPr>
      <a:endParaRPr lang="it-IT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1"/>
                </a:solidFill>
              </a:rPr>
              <a:t>Proattività</a:t>
            </a:r>
            <a:endParaRPr lang="en-US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3D-4904-AFD0-55D6690D13D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3D-4904-AFD0-55D6690D13D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3D-4904-AFD0-55D6690D1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/>
                </a:solidFill>
              </a:rPr>
              <a:t>Produttività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89-47FA-900C-DD2156AE0F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9-47FA-900C-DD2156AE0FFC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89-47FA-900C-DD2156AE0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1700" b="1" dirty="0" err="1">
                <a:solidFill>
                  <a:schemeClr val="accent4"/>
                </a:solidFill>
              </a:rPr>
              <a:t>Qualità</a:t>
            </a:r>
            <a:r>
              <a:rPr lang="en-US" sz="1700" b="1" dirty="0">
                <a:solidFill>
                  <a:schemeClr val="accent4"/>
                </a:solidFill>
              </a:rPr>
              <a:t> del </a:t>
            </a:r>
            <a:r>
              <a:rPr lang="en-US" sz="1700" b="1" dirty="0" err="1">
                <a:solidFill>
                  <a:schemeClr val="accent4"/>
                </a:solidFill>
              </a:rPr>
              <a:t>Lavoro</a:t>
            </a:r>
            <a:endParaRPr lang="en-US" sz="1700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F5F-AD21-9FFDE0E2B4C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F5F-AD21-9FFDE0E2B4C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E-4F5F-AD21-9FFDE0E2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1"/>
                </a:solidFill>
              </a:rPr>
              <a:t>Rispetto </a:t>
            </a:r>
            <a:r>
              <a:rPr lang="en-US" sz="1800" b="1" dirty="0" err="1">
                <a:solidFill>
                  <a:schemeClr val="accent1"/>
                </a:solidFill>
              </a:rPr>
              <a:t>delle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Scadenze</a:t>
            </a:r>
            <a:endParaRPr lang="en-US" sz="1800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3-485E-9A94-140CA311F9F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3-485E-9A94-140CA311F9F1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E3-485E-9A94-140CA311F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Team</a:t>
            </a:r>
            <a:r>
              <a:rPr lang="en-US" b="1" baseline="0" dirty="0">
                <a:solidFill>
                  <a:schemeClr val="accent2"/>
                </a:solidFill>
              </a:rPr>
              <a:t> Work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7-4E90-AD1A-6FC93FAC38C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77-4E90-AD1A-6FC93FAC38C8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77-4E90-AD1A-6FC93FAC3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4"/>
                </a:solidFill>
              </a:rPr>
              <a:t>Comunicazione</a:t>
            </a:r>
            <a:endParaRPr lang="en-US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9-470D-AD7C-658E1238E94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9-470D-AD7C-658E1238E94D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89-470D-AD7C-658E1238E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ore lavoro 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info!$C$3</c:f>
              <c:strCache>
                <c:ptCount val="1"/>
                <c:pt idx="0">
                  <c:v>Breve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riassunto!$C$2:$C$99</c:f>
              <c:numCache>
                <c:formatCode>General</c:formatCode>
                <c:ptCount val="98"/>
                <c:pt idx="0">
                  <c:v>0.5</c:v>
                </c:pt>
                <c:pt idx="1">
                  <c:v>0</c:v>
                </c:pt>
                <c:pt idx="2">
                  <c:v>1.5</c:v>
                </c:pt>
                <c:pt idx="3">
                  <c:v>0.5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2</c:v>
                </c:pt>
                <c:pt idx="14">
                  <c:v>0.75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1</c:v>
                </c:pt>
                <c:pt idx="21">
                  <c:v>1.6</c:v>
                </c:pt>
                <c:pt idx="22">
                  <c:v>0.25</c:v>
                </c:pt>
                <c:pt idx="23">
                  <c:v>0</c:v>
                </c:pt>
                <c:pt idx="24">
                  <c:v>0.75</c:v>
                </c:pt>
                <c:pt idx="25">
                  <c:v>1.5</c:v>
                </c:pt>
                <c:pt idx="26">
                  <c:v>0</c:v>
                </c:pt>
                <c:pt idx="27">
                  <c:v>2</c:v>
                </c:pt>
                <c:pt idx="28">
                  <c:v>1.5</c:v>
                </c:pt>
                <c:pt idx="29">
                  <c:v>1.5</c:v>
                </c:pt>
                <c:pt idx="30">
                  <c:v>2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0.5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2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3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2</c:v>
                </c:pt>
                <c:pt idx="76">
                  <c:v>3</c:v>
                </c:pt>
                <c:pt idx="77">
                  <c:v>0</c:v>
                </c:pt>
                <c:pt idx="78">
                  <c:v>0</c:v>
                </c:pt>
                <c:pt idx="79">
                  <c:v>2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CD-4D18-8919-BF7DDC9C7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153968"/>
        <c:axId val="93915864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info!$C$2</c15:sqref>
                        </c15:formulaRef>
                      </c:ext>
                    </c:extLst>
                    <c:strCache>
                      <c:ptCount val="1"/>
                      <c:pt idx="0">
                        <c:v>Bottiglieri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riassunto!$B$2:$B$99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2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2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1.5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1</c:v>
                      </c:pt>
                      <c:pt idx="68">
                        <c:v>1</c:v>
                      </c:pt>
                      <c:pt idx="69">
                        <c:v>0</c:v>
                      </c:pt>
                      <c:pt idx="70">
                        <c:v>1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3.5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C4CD-4D18-8919-BF7DDC9C7F7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info!$C$4</c15:sqref>
                        </c15:formulaRef>
                      </c:ext>
                    </c:extLst>
                    <c:strCache>
                      <c:ptCount val="1"/>
                      <c:pt idx="0">
                        <c:v>Cavaliere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riassunto!$D$2:$D$99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0.25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0.5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2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2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2</c:v>
                      </c:pt>
                      <c:pt idx="84">
                        <c:v>1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4CD-4D18-8919-BF7DDC9C7F7E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info!$C$5</c15:sqref>
                        </c15:formulaRef>
                      </c:ext>
                    </c:extLst>
                    <c:strCache>
                      <c:ptCount val="1"/>
                      <c:pt idx="0">
                        <c:v>Cantarella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riassunto!$E$2:$E$99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</c:v>
                      </c:pt>
                      <c:pt idx="29">
                        <c:v>3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3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3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4CD-4D18-8919-BF7DDC9C7F7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info!$C$6</c15:sqref>
                        </c15:formulaRef>
                      </c:ext>
                    </c:extLst>
                    <c:strCache>
                      <c:ptCount val="1"/>
                      <c:pt idx="0">
                        <c:v>Corso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riassunto!$F$2:$F$99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</c:v>
                      </c:pt>
                      <c:pt idx="22">
                        <c:v>1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2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2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1</c:v>
                      </c:pt>
                      <c:pt idx="70">
                        <c:v>1</c:v>
                      </c:pt>
                      <c:pt idx="71">
                        <c:v>4</c:v>
                      </c:pt>
                      <c:pt idx="72">
                        <c:v>1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1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4CD-4D18-8919-BF7DDC9C7F7E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info!$C$7</c15:sqref>
                        </c15:formulaRef>
                      </c:ext>
                    </c:extLst>
                    <c:strCache>
                      <c:ptCount val="1"/>
                      <c:pt idx="0">
                        <c:v>Iorio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riassunto!$G$2:$G$99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2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0</c:v>
                      </c:pt>
                      <c:pt idx="68">
                        <c:v>3</c:v>
                      </c:pt>
                      <c:pt idx="69">
                        <c:v>2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3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3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4CD-4D18-8919-BF7DDC9C7F7E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info!$C$8</c15:sqref>
                        </c15:formulaRef>
                      </c:ext>
                    </c:extLst>
                    <c:strCache>
                      <c:ptCount val="1"/>
                      <c:pt idx="0">
                        <c:v>Ruggiero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riassunto!$H$2:$H$99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0.5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2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1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4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4CD-4D18-8919-BF7DDC9C7F7E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info!$C$9</c15:sqref>
                        </c15:formulaRef>
                      </c:ext>
                    </c:extLst>
                    <c:strCache>
                      <c:ptCount val="1"/>
                      <c:pt idx="0">
                        <c:v>Sabato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Lit>
                    <c:formatCode>General</c:formatCode>
                    <c:ptCount val="1"/>
                    <c:pt idx="0">
                      <c:v>1</c:v>
                    </c:pt>
                  </c:numLit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C4CD-4D18-8919-BF7DDC9C7F7E}"/>
                  </c:ext>
                </c:extLst>
              </c15:ser>
            </c15:filteredLineSeries>
          </c:ext>
        </c:extLst>
      </c:lineChart>
      <c:catAx>
        <c:axId val="939153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39158640"/>
        <c:crosses val="autoZero"/>
        <c:auto val="1"/>
        <c:lblAlgn val="ctr"/>
        <c:lblOffset val="100"/>
        <c:noMultiLvlLbl val="0"/>
      </c:catAx>
      <c:valAx>
        <c:axId val="939158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39153968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u="sng">
          <a:solidFill>
            <a:schemeClr val="bg1"/>
          </a:solidFill>
        </a:defRPr>
      </a:pPr>
      <a:endParaRPr lang="it-IT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1"/>
                </a:solidFill>
              </a:rPr>
              <a:t>Proattività</a:t>
            </a:r>
            <a:endParaRPr lang="en-US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3D-4904-AFD0-55D6690D13D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3D-4904-AFD0-55D6690D13D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3D-4904-AFD0-55D6690D1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bg1"/>
                </a:solidFill>
              </a:rPr>
              <a:t>Impatto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7110343422889154"/>
          <c:y val="0.28804712503025576"/>
          <c:w val="0.54426806983132137"/>
          <c:h val="0.57312380657827489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Impatto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4E4-40C1-B445-0F0F8BC3EFF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4E4-40C1-B445-0F0F8BC3EFF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4E4-40C1-B445-0F0F8BC3EFF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4E4-40C1-B445-0F0F8BC3EFF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4E4-40C1-B445-0F0F8BC3EFF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4E4-40C1-B445-0F0F8BC3EFF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Trascurabile</c:v>
                </c:pt>
                <c:pt idx="1">
                  <c:v>Tollerabile</c:v>
                </c:pt>
                <c:pt idx="2">
                  <c:v>Serio</c:v>
                </c:pt>
                <c:pt idx="3">
                  <c:v>Catastrofico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</c:v>
                </c:pt>
                <c:pt idx="1">
                  <c:v>7</c:v>
                </c:pt>
                <c:pt idx="2">
                  <c:v>11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4E4-40C1-B445-0F0F8BC3EFF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1.4790364822852113E-2"/>
          <c:y val="0.11012038136315773"/>
          <c:w val="0.96752785664980756"/>
          <c:h val="0.1512541013366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/>
                </a:solidFill>
              </a:rPr>
              <a:t>Produttività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89-47FA-900C-DD2156AE0F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9-47FA-900C-DD2156AE0FFC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89-47FA-900C-DD2156AE0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1700" b="1" dirty="0" err="1">
                <a:solidFill>
                  <a:schemeClr val="accent4"/>
                </a:solidFill>
              </a:rPr>
              <a:t>Qualità</a:t>
            </a:r>
            <a:r>
              <a:rPr lang="en-US" sz="1700" b="1" dirty="0">
                <a:solidFill>
                  <a:schemeClr val="accent4"/>
                </a:solidFill>
              </a:rPr>
              <a:t> del </a:t>
            </a:r>
            <a:r>
              <a:rPr lang="en-US" sz="1700" b="1" dirty="0" err="1">
                <a:solidFill>
                  <a:schemeClr val="accent4"/>
                </a:solidFill>
              </a:rPr>
              <a:t>Lavoro</a:t>
            </a:r>
            <a:endParaRPr lang="en-US" sz="1700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F5F-AD21-9FFDE0E2B4C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F5F-AD21-9FFDE0E2B4C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E-4F5F-AD21-9FFDE0E2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1"/>
                </a:solidFill>
              </a:rPr>
              <a:t>Rispetto </a:t>
            </a:r>
            <a:r>
              <a:rPr lang="en-US" sz="1800" b="1" dirty="0" err="1">
                <a:solidFill>
                  <a:schemeClr val="accent1"/>
                </a:solidFill>
              </a:rPr>
              <a:t>delle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Scadenze</a:t>
            </a:r>
            <a:endParaRPr lang="en-US" sz="1800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3-485E-9A94-140CA311F9F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3-485E-9A94-140CA311F9F1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77</c:v>
                </c:pt>
                <c:pt idx="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E3-485E-9A94-140CA311F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Team</a:t>
            </a:r>
            <a:r>
              <a:rPr lang="en-US" b="1" baseline="0" dirty="0">
                <a:solidFill>
                  <a:schemeClr val="accent2"/>
                </a:solidFill>
              </a:rPr>
              <a:t> Work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7-4E90-AD1A-6FC93FAC38C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77-4E90-AD1A-6FC93FAC38C8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77-4E90-AD1A-6FC93FAC3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4"/>
                </a:solidFill>
              </a:rPr>
              <a:t>Comunicazione</a:t>
            </a:r>
            <a:endParaRPr lang="en-US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9-470D-AD7C-658E1238E94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9-470D-AD7C-658E1238E94D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89-470D-AD7C-658E1238E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ore lavoro 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info!$C$4</c:f>
              <c:strCache>
                <c:ptCount val="1"/>
                <c:pt idx="0">
                  <c:v>Cavaliere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riassunto!$D$2:$D$99</c:f>
              <c:numCache>
                <c:formatCode>General</c:formatCode>
                <c:ptCount val="98"/>
                <c:pt idx="0">
                  <c:v>0.25</c:v>
                </c:pt>
                <c:pt idx="1">
                  <c:v>0</c:v>
                </c:pt>
                <c:pt idx="2">
                  <c:v>1</c:v>
                </c:pt>
                <c:pt idx="3">
                  <c:v>0.5</c:v>
                </c:pt>
                <c:pt idx="4">
                  <c:v>2</c:v>
                </c:pt>
                <c:pt idx="5">
                  <c:v>0.5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0.75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1.5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2</c:v>
                </c:pt>
                <c:pt idx="64">
                  <c:v>0</c:v>
                </c:pt>
                <c:pt idx="65">
                  <c:v>0</c:v>
                </c:pt>
                <c:pt idx="66">
                  <c:v>2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2</c:v>
                </c:pt>
                <c:pt idx="71">
                  <c:v>0</c:v>
                </c:pt>
                <c:pt idx="72">
                  <c:v>0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0</c:v>
                </c:pt>
                <c:pt idx="77">
                  <c:v>0</c:v>
                </c:pt>
                <c:pt idx="78">
                  <c:v>2</c:v>
                </c:pt>
                <c:pt idx="79">
                  <c:v>2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2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E0-44BE-9A24-9B4F62E680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153968"/>
        <c:axId val="93915864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info!$C$2</c15:sqref>
                        </c15:formulaRef>
                      </c:ext>
                    </c:extLst>
                    <c:strCache>
                      <c:ptCount val="1"/>
                      <c:pt idx="0">
                        <c:v>Bottiglieri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riassunto!$B$2:$B$99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2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2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1.5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1</c:v>
                      </c:pt>
                      <c:pt idx="68">
                        <c:v>1</c:v>
                      </c:pt>
                      <c:pt idx="69">
                        <c:v>0</c:v>
                      </c:pt>
                      <c:pt idx="70">
                        <c:v>1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3.5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EFE0-44BE-9A24-9B4F62E6805B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info!$C$3</c15:sqref>
                        </c15:formulaRef>
                      </c:ext>
                    </c:extLst>
                    <c:strCache>
                      <c:ptCount val="1"/>
                      <c:pt idx="0">
                        <c:v>Breve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riassunto!$C$2:$C$99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1.5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1</c:v>
                      </c:pt>
                      <c:pt idx="21">
                        <c:v>1.6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1.5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1.5</c:v>
                      </c:pt>
                      <c:pt idx="29">
                        <c:v>1.5</c:v>
                      </c:pt>
                      <c:pt idx="30">
                        <c:v>2</c:v>
                      </c:pt>
                      <c:pt idx="31">
                        <c:v>1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0.5</c:v>
                      </c:pt>
                      <c:pt idx="39">
                        <c:v>1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1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1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3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3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FE0-44BE-9A24-9B4F62E6805B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info!$C$5</c15:sqref>
                        </c15:formulaRef>
                      </c:ext>
                    </c:extLst>
                    <c:strCache>
                      <c:ptCount val="1"/>
                      <c:pt idx="0">
                        <c:v>Cantarella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riassunto!$E$2:$E$99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</c:v>
                      </c:pt>
                      <c:pt idx="29">
                        <c:v>3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3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3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FE0-44BE-9A24-9B4F62E6805B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info!$C$6</c15:sqref>
                        </c15:formulaRef>
                      </c:ext>
                    </c:extLst>
                    <c:strCache>
                      <c:ptCount val="1"/>
                      <c:pt idx="0">
                        <c:v>Corso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riassunto!$F$2:$F$99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</c:v>
                      </c:pt>
                      <c:pt idx="22">
                        <c:v>1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2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2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1</c:v>
                      </c:pt>
                      <c:pt idx="70">
                        <c:v>1</c:v>
                      </c:pt>
                      <c:pt idx="71">
                        <c:v>4</c:v>
                      </c:pt>
                      <c:pt idx="72">
                        <c:v>1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1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FE0-44BE-9A24-9B4F62E6805B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info!$C$7</c15:sqref>
                        </c15:formulaRef>
                      </c:ext>
                    </c:extLst>
                    <c:strCache>
                      <c:ptCount val="1"/>
                      <c:pt idx="0">
                        <c:v>Iorio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riassunto!$G$2:$G$99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2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0</c:v>
                      </c:pt>
                      <c:pt idx="68">
                        <c:v>3</c:v>
                      </c:pt>
                      <c:pt idx="69">
                        <c:v>2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3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3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EFE0-44BE-9A24-9B4F62E6805B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info!$C$8</c15:sqref>
                        </c15:formulaRef>
                      </c:ext>
                    </c:extLst>
                    <c:strCache>
                      <c:ptCount val="1"/>
                      <c:pt idx="0">
                        <c:v>Ruggiero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riassunto!$H$2:$H$99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0.5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2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1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4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EFE0-44BE-9A24-9B4F62E6805B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info!$C$9</c15:sqref>
                        </c15:formulaRef>
                      </c:ext>
                    </c:extLst>
                    <c:strCache>
                      <c:ptCount val="1"/>
                      <c:pt idx="0">
                        <c:v>Sabato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Lit>
                    <c:formatCode>General</c:formatCode>
                    <c:ptCount val="1"/>
                    <c:pt idx="0">
                      <c:v>1</c:v>
                    </c:pt>
                  </c:numLit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FE0-44BE-9A24-9B4F62E6805B}"/>
                  </c:ext>
                </c:extLst>
              </c15:ser>
            </c15:filteredLineSeries>
          </c:ext>
        </c:extLst>
      </c:lineChart>
      <c:catAx>
        <c:axId val="939153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39158640"/>
        <c:crosses val="autoZero"/>
        <c:auto val="1"/>
        <c:lblAlgn val="ctr"/>
        <c:lblOffset val="100"/>
        <c:noMultiLvlLbl val="0"/>
      </c:catAx>
      <c:valAx>
        <c:axId val="939158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39153968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u="sng">
          <a:solidFill>
            <a:schemeClr val="bg1"/>
          </a:solidFill>
        </a:defRPr>
      </a:pPr>
      <a:endParaRPr lang="it-IT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1"/>
                </a:solidFill>
              </a:rPr>
              <a:t>Proattività</a:t>
            </a:r>
            <a:endParaRPr lang="en-US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3D-4904-AFD0-55D6690D13D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3D-4904-AFD0-55D6690D13D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3D-4904-AFD0-55D6690D1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/>
                </a:solidFill>
              </a:rPr>
              <a:t>Produttività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89-47FA-900C-DD2156AE0F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9-47FA-900C-DD2156AE0FFC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89-47FA-900C-DD2156AE0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1700" b="1" dirty="0" err="1">
                <a:solidFill>
                  <a:schemeClr val="accent4"/>
                </a:solidFill>
              </a:rPr>
              <a:t>Qualità</a:t>
            </a:r>
            <a:r>
              <a:rPr lang="en-US" sz="1700" b="1" dirty="0">
                <a:solidFill>
                  <a:schemeClr val="accent4"/>
                </a:solidFill>
              </a:rPr>
              <a:t> del </a:t>
            </a:r>
            <a:r>
              <a:rPr lang="en-US" sz="1700" b="1" dirty="0" err="1">
                <a:solidFill>
                  <a:schemeClr val="accent4"/>
                </a:solidFill>
              </a:rPr>
              <a:t>Lavoro</a:t>
            </a:r>
            <a:endParaRPr lang="en-US" sz="1700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F5F-AD21-9FFDE0E2B4C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F5F-AD21-9FFDE0E2B4C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E-4F5F-AD21-9FFDE0E2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1"/>
                </a:solidFill>
              </a:rPr>
              <a:t>Rispetto </a:t>
            </a:r>
            <a:r>
              <a:rPr lang="en-US" sz="1800" b="1" dirty="0" err="1">
                <a:solidFill>
                  <a:schemeClr val="accent1"/>
                </a:solidFill>
              </a:rPr>
              <a:t>delle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Scadenze</a:t>
            </a:r>
            <a:endParaRPr lang="en-US" sz="1800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3-485E-9A94-140CA311F9F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3-485E-9A94-140CA311F9F1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E3-485E-9A94-140CA311F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3000" b="1" dirty="0">
                <a:solidFill>
                  <a:schemeClr val="accent1"/>
                </a:solidFill>
              </a:rPr>
              <a:t>RAD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4D-4498-AC43-05684D97E45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4D-4498-AC43-05684D97E4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4D-4498-AC43-05684D97E4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Team</a:t>
            </a:r>
            <a:r>
              <a:rPr lang="en-US" b="1" baseline="0" dirty="0">
                <a:solidFill>
                  <a:schemeClr val="accent2"/>
                </a:solidFill>
              </a:rPr>
              <a:t> Work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7-4E90-AD1A-6FC93FAC38C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77-4E90-AD1A-6FC93FAC38C8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77-4E90-AD1A-6FC93FAC3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4"/>
                </a:solidFill>
              </a:rPr>
              <a:t>Comunicazione</a:t>
            </a:r>
            <a:endParaRPr lang="en-US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9-470D-AD7C-658E1238E94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9-470D-AD7C-658E1238E94D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89-470D-AD7C-658E1238E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ore lavoro 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info!$C$5</c:f>
              <c:strCache>
                <c:ptCount val="1"/>
                <c:pt idx="0">
                  <c:v>Cantarella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riassunto!$E$2:$E$99</c:f>
              <c:numCache>
                <c:formatCode>General</c:formatCode>
                <c:ptCount val="98"/>
                <c:pt idx="0">
                  <c:v>0.5</c:v>
                </c:pt>
                <c:pt idx="1">
                  <c:v>0</c:v>
                </c:pt>
                <c:pt idx="2">
                  <c:v>1</c:v>
                </c:pt>
                <c:pt idx="3">
                  <c:v>0.65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1.5</c:v>
                </c:pt>
                <c:pt idx="22">
                  <c:v>0.25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0.5</c:v>
                </c:pt>
                <c:pt idx="28">
                  <c:v>2</c:v>
                </c:pt>
                <c:pt idx="29">
                  <c:v>3</c:v>
                </c:pt>
                <c:pt idx="30">
                  <c:v>2</c:v>
                </c:pt>
                <c:pt idx="31">
                  <c:v>0</c:v>
                </c:pt>
                <c:pt idx="32">
                  <c:v>1.5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1.5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3</c:v>
                </c:pt>
                <c:pt idx="64">
                  <c:v>0</c:v>
                </c:pt>
                <c:pt idx="65">
                  <c:v>0</c:v>
                </c:pt>
                <c:pt idx="66">
                  <c:v>3</c:v>
                </c:pt>
                <c:pt idx="67">
                  <c:v>2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2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2</c:v>
                </c:pt>
                <c:pt idx="81">
                  <c:v>0</c:v>
                </c:pt>
                <c:pt idx="82">
                  <c:v>2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B3-4C92-A7CB-27700F6A8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153968"/>
        <c:axId val="93915864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info!$C$2</c15:sqref>
                        </c15:formulaRef>
                      </c:ext>
                    </c:extLst>
                    <c:strCache>
                      <c:ptCount val="1"/>
                      <c:pt idx="0">
                        <c:v>Bottiglieri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riassunto!$B$2:$B$99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2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2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1.5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1</c:v>
                      </c:pt>
                      <c:pt idx="68">
                        <c:v>1</c:v>
                      </c:pt>
                      <c:pt idx="69">
                        <c:v>0</c:v>
                      </c:pt>
                      <c:pt idx="70">
                        <c:v>1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3.5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AFB3-4C92-A7CB-27700F6A86FF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info!$C$3</c15:sqref>
                        </c15:formulaRef>
                      </c:ext>
                    </c:extLst>
                    <c:strCache>
                      <c:ptCount val="1"/>
                      <c:pt idx="0">
                        <c:v>Breve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riassunto!$C$2:$C$99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1.5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1</c:v>
                      </c:pt>
                      <c:pt idx="21">
                        <c:v>1.6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1.5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1.5</c:v>
                      </c:pt>
                      <c:pt idx="29">
                        <c:v>1.5</c:v>
                      </c:pt>
                      <c:pt idx="30">
                        <c:v>2</c:v>
                      </c:pt>
                      <c:pt idx="31">
                        <c:v>1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0.5</c:v>
                      </c:pt>
                      <c:pt idx="39">
                        <c:v>1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1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1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3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3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FB3-4C92-A7CB-27700F6A86FF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info!$C$4</c15:sqref>
                        </c15:formulaRef>
                      </c:ext>
                    </c:extLst>
                    <c:strCache>
                      <c:ptCount val="1"/>
                      <c:pt idx="0">
                        <c:v>Cavaliere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riassunto!$D$2:$D$99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0.25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0.5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2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2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2</c:v>
                      </c:pt>
                      <c:pt idx="84">
                        <c:v>1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FB3-4C92-A7CB-27700F6A86FF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info!$C$6</c15:sqref>
                        </c15:formulaRef>
                      </c:ext>
                    </c:extLst>
                    <c:strCache>
                      <c:ptCount val="1"/>
                      <c:pt idx="0">
                        <c:v>Corso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riassunto!$F$2:$F$99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</c:v>
                      </c:pt>
                      <c:pt idx="22">
                        <c:v>1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2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2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1</c:v>
                      </c:pt>
                      <c:pt idx="70">
                        <c:v>1</c:v>
                      </c:pt>
                      <c:pt idx="71">
                        <c:v>4</c:v>
                      </c:pt>
                      <c:pt idx="72">
                        <c:v>1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1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AFB3-4C92-A7CB-27700F6A86FF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info!$C$7</c15:sqref>
                        </c15:formulaRef>
                      </c:ext>
                    </c:extLst>
                    <c:strCache>
                      <c:ptCount val="1"/>
                      <c:pt idx="0">
                        <c:v>Iorio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riassunto!$G$2:$G$99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2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0</c:v>
                      </c:pt>
                      <c:pt idx="68">
                        <c:v>3</c:v>
                      </c:pt>
                      <c:pt idx="69">
                        <c:v>2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3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3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AFB3-4C92-A7CB-27700F6A86FF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info!$C$8</c15:sqref>
                        </c15:formulaRef>
                      </c:ext>
                    </c:extLst>
                    <c:strCache>
                      <c:ptCount val="1"/>
                      <c:pt idx="0">
                        <c:v>Ruggiero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riassunto!$H$2:$H$99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0.5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2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1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4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AFB3-4C92-A7CB-27700F6A86FF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info!$C$9</c15:sqref>
                        </c15:formulaRef>
                      </c:ext>
                    </c:extLst>
                    <c:strCache>
                      <c:ptCount val="1"/>
                      <c:pt idx="0">
                        <c:v>Sabato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Lit>
                    <c:formatCode>General</c:formatCode>
                    <c:ptCount val="1"/>
                    <c:pt idx="0">
                      <c:v>1</c:v>
                    </c:pt>
                  </c:numLit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AFB3-4C92-A7CB-27700F6A86FF}"/>
                  </c:ext>
                </c:extLst>
              </c15:ser>
            </c15:filteredLineSeries>
          </c:ext>
        </c:extLst>
      </c:lineChart>
      <c:catAx>
        <c:axId val="939153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39158640"/>
        <c:crosses val="autoZero"/>
        <c:auto val="1"/>
        <c:lblAlgn val="ctr"/>
        <c:lblOffset val="100"/>
        <c:noMultiLvlLbl val="0"/>
      </c:catAx>
      <c:valAx>
        <c:axId val="939158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39153968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u="sng">
          <a:solidFill>
            <a:schemeClr val="bg1"/>
          </a:solidFill>
        </a:defRPr>
      </a:pPr>
      <a:endParaRPr lang="it-IT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1"/>
                </a:solidFill>
              </a:rPr>
              <a:t>Proattività</a:t>
            </a:r>
            <a:endParaRPr lang="en-US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3D-4904-AFD0-55D6690D13D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3D-4904-AFD0-55D6690D13D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3D-4904-AFD0-55D6690D1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/>
                </a:solidFill>
              </a:rPr>
              <a:t>Produttività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89-47FA-900C-DD2156AE0F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9-47FA-900C-DD2156AE0FFC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89-47FA-900C-DD2156AE0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1700" b="1" dirty="0" err="1">
                <a:solidFill>
                  <a:schemeClr val="accent4"/>
                </a:solidFill>
              </a:rPr>
              <a:t>Qualità</a:t>
            </a:r>
            <a:r>
              <a:rPr lang="en-US" sz="1700" b="1" dirty="0">
                <a:solidFill>
                  <a:schemeClr val="accent4"/>
                </a:solidFill>
              </a:rPr>
              <a:t> del </a:t>
            </a:r>
            <a:r>
              <a:rPr lang="en-US" sz="1700" b="1" dirty="0" err="1">
                <a:solidFill>
                  <a:schemeClr val="accent4"/>
                </a:solidFill>
              </a:rPr>
              <a:t>Lavoro</a:t>
            </a:r>
            <a:endParaRPr lang="en-US" sz="1700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F5F-AD21-9FFDE0E2B4C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F5F-AD21-9FFDE0E2B4C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E-4F5F-AD21-9FFDE0E2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1"/>
                </a:solidFill>
              </a:rPr>
              <a:t>Rispetto </a:t>
            </a:r>
            <a:r>
              <a:rPr lang="en-US" sz="1800" b="1" dirty="0" err="1">
                <a:solidFill>
                  <a:schemeClr val="accent1"/>
                </a:solidFill>
              </a:rPr>
              <a:t>delle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Scadenze</a:t>
            </a:r>
            <a:endParaRPr lang="en-US" sz="1800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3-485E-9A94-140CA311F9F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3-485E-9A94-140CA311F9F1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E3-485E-9A94-140CA311F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Team</a:t>
            </a:r>
            <a:r>
              <a:rPr lang="en-US" b="1" baseline="0" dirty="0">
                <a:solidFill>
                  <a:schemeClr val="accent2"/>
                </a:solidFill>
              </a:rPr>
              <a:t> Work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7-4E90-AD1A-6FC93FAC38C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77-4E90-AD1A-6FC93FAC38C8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77-4E90-AD1A-6FC93FAC3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4"/>
                </a:solidFill>
              </a:rPr>
              <a:t>Comunicazione</a:t>
            </a:r>
            <a:endParaRPr lang="en-US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9-470D-AD7C-658E1238E94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9-470D-AD7C-658E1238E94D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89-470D-AD7C-658E1238E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ore lavoro 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5"/>
          <c:order val="5"/>
          <c:tx>
            <c:strRef>
              <c:f>info!$C$7</c:f>
              <c:strCache>
                <c:ptCount val="1"/>
                <c:pt idx="0">
                  <c:v>Iorio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riassunto!$G$2:$G$99</c:f>
              <c:numCache>
                <c:formatCode>General</c:formatCode>
                <c:ptCount val="98"/>
                <c:pt idx="0">
                  <c:v>0.5</c:v>
                </c:pt>
                <c:pt idx="1">
                  <c:v>0</c:v>
                </c:pt>
                <c:pt idx="2">
                  <c:v>1</c:v>
                </c:pt>
                <c:pt idx="3">
                  <c:v>0.65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</c:v>
                </c:pt>
                <c:pt idx="14">
                  <c:v>0.75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1.25</c:v>
                </c:pt>
                <c:pt idx="22">
                  <c:v>0.25</c:v>
                </c:pt>
                <c:pt idx="23">
                  <c:v>0</c:v>
                </c:pt>
                <c:pt idx="24">
                  <c:v>0.75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2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3</c:v>
                </c:pt>
                <c:pt idx="69">
                  <c:v>2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2</c:v>
                </c:pt>
                <c:pt idx="74">
                  <c:v>0</c:v>
                </c:pt>
                <c:pt idx="75">
                  <c:v>3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48-4A72-8BA6-A520154AC1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153968"/>
        <c:axId val="93915864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info!$C$2</c15:sqref>
                        </c15:formulaRef>
                      </c:ext>
                    </c:extLst>
                    <c:strCache>
                      <c:ptCount val="1"/>
                      <c:pt idx="0">
                        <c:v>Bottiglieri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riassunto!$B$2:$B$99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2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2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1.5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1</c:v>
                      </c:pt>
                      <c:pt idx="68">
                        <c:v>1</c:v>
                      </c:pt>
                      <c:pt idx="69">
                        <c:v>0</c:v>
                      </c:pt>
                      <c:pt idx="70">
                        <c:v>1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3.5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4048-4A72-8BA6-A520154AC1DE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info!$C$3</c15:sqref>
                        </c15:formulaRef>
                      </c:ext>
                    </c:extLst>
                    <c:strCache>
                      <c:ptCount val="1"/>
                      <c:pt idx="0">
                        <c:v>Breve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riassunto!$C$2:$C$99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1.5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1</c:v>
                      </c:pt>
                      <c:pt idx="21">
                        <c:v>1.6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1.5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1.5</c:v>
                      </c:pt>
                      <c:pt idx="29">
                        <c:v>1.5</c:v>
                      </c:pt>
                      <c:pt idx="30">
                        <c:v>2</c:v>
                      </c:pt>
                      <c:pt idx="31">
                        <c:v>1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0.5</c:v>
                      </c:pt>
                      <c:pt idx="39">
                        <c:v>1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1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1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3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3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048-4A72-8BA6-A520154AC1D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info!$C$4</c15:sqref>
                        </c15:formulaRef>
                      </c:ext>
                    </c:extLst>
                    <c:strCache>
                      <c:ptCount val="1"/>
                      <c:pt idx="0">
                        <c:v>Cavaliere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riassunto!$D$2:$D$99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0.25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0.5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2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2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2</c:v>
                      </c:pt>
                      <c:pt idx="84">
                        <c:v>1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048-4A72-8BA6-A520154AC1DE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info!$C$5</c15:sqref>
                        </c15:formulaRef>
                      </c:ext>
                    </c:extLst>
                    <c:strCache>
                      <c:ptCount val="1"/>
                      <c:pt idx="0">
                        <c:v>Cantarella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riassunto!$E$2:$E$99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</c:v>
                      </c:pt>
                      <c:pt idx="29">
                        <c:v>3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3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3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048-4A72-8BA6-A520154AC1D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info!$C$6</c15:sqref>
                        </c15:formulaRef>
                      </c:ext>
                    </c:extLst>
                    <c:strCache>
                      <c:ptCount val="1"/>
                      <c:pt idx="0">
                        <c:v>Corso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riassunto!$F$2:$F$99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</c:v>
                      </c:pt>
                      <c:pt idx="22">
                        <c:v>1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2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2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1</c:v>
                      </c:pt>
                      <c:pt idx="70">
                        <c:v>1</c:v>
                      </c:pt>
                      <c:pt idx="71">
                        <c:v>4</c:v>
                      </c:pt>
                      <c:pt idx="72">
                        <c:v>1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1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048-4A72-8BA6-A520154AC1DE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info!$C$8</c15:sqref>
                        </c15:formulaRef>
                      </c:ext>
                    </c:extLst>
                    <c:strCache>
                      <c:ptCount val="1"/>
                      <c:pt idx="0">
                        <c:v>Ruggiero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riassunto!$H$2:$H$99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0.5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2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1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4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048-4A72-8BA6-A520154AC1DE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info!$C$9</c15:sqref>
                        </c15:formulaRef>
                      </c:ext>
                    </c:extLst>
                    <c:strCache>
                      <c:ptCount val="1"/>
                      <c:pt idx="0">
                        <c:v>Sabato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Lit>
                    <c:formatCode>General</c:formatCode>
                    <c:ptCount val="1"/>
                    <c:pt idx="0">
                      <c:v>1</c:v>
                    </c:pt>
                  </c:numLit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048-4A72-8BA6-A520154AC1DE}"/>
                  </c:ext>
                </c:extLst>
              </c15:ser>
            </c15:filteredLineSeries>
          </c:ext>
        </c:extLst>
      </c:lineChart>
      <c:catAx>
        <c:axId val="939153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39158640"/>
        <c:crosses val="autoZero"/>
        <c:auto val="1"/>
        <c:lblAlgn val="ctr"/>
        <c:lblOffset val="100"/>
        <c:noMultiLvlLbl val="0"/>
      </c:catAx>
      <c:valAx>
        <c:axId val="939158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39153968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u="sng">
          <a:solidFill>
            <a:schemeClr val="bg1"/>
          </a:solidFill>
        </a:defRPr>
      </a:pPr>
      <a:endParaRPr lang="it-IT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sz="3000" b="1" dirty="0">
                <a:solidFill>
                  <a:schemeClr val="accent2"/>
                </a:solidFill>
              </a:rPr>
              <a:t>SDD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0F-4F9C-B0AA-AE6BFC9A3A7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0F-4F9C-B0AA-AE6BFC9A3A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0F-4F9C-B0AA-AE6BFC9A3A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1"/>
                </a:solidFill>
              </a:rPr>
              <a:t>Proattività</a:t>
            </a:r>
            <a:endParaRPr lang="en-US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3D-4904-AFD0-55D6690D13D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3D-4904-AFD0-55D6690D13D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3D-4904-AFD0-55D6690D1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/>
                </a:solidFill>
              </a:rPr>
              <a:t>Produttività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89-47FA-900C-DD2156AE0F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9-47FA-900C-DD2156AE0FFC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89-47FA-900C-DD2156AE0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1700" b="1" dirty="0" err="1">
                <a:solidFill>
                  <a:schemeClr val="accent4"/>
                </a:solidFill>
              </a:rPr>
              <a:t>Qualità</a:t>
            </a:r>
            <a:r>
              <a:rPr lang="en-US" sz="1700" b="1" dirty="0">
                <a:solidFill>
                  <a:schemeClr val="accent4"/>
                </a:solidFill>
              </a:rPr>
              <a:t> del </a:t>
            </a:r>
            <a:r>
              <a:rPr lang="en-US" sz="1700" b="1" dirty="0" err="1">
                <a:solidFill>
                  <a:schemeClr val="accent4"/>
                </a:solidFill>
              </a:rPr>
              <a:t>Lavoro</a:t>
            </a:r>
            <a:endParaRPr lang="en-US" sz="1700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F5F-AD21-9FFDE0E2B4C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F5F-AD21-9FFDE0E2B4C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E-4F5F-AD21-9FFDE0E2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1"/>
                </a:solidFill>
              </a:rPr>
              <a:t>Rispetto </a:t>
            </a:r>
            <a:r>
              <a:rPr lang="en-US" sz="1800" b="1" dirty="0" err="1">
                <a:solidFill>
                  <a:schemeClr val="accent1"/>
                </a:solidFill>
              </a:rPr>
              <a:t>delle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Scadenze</a:t>
            </a:r>
            <a:endParaRPr lang="en-US" sz="1800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3-485E-9A94-140CA311F9F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3-485E-9A94-140CA311F9F1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E3-485E-9A94-140CA311F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Team</a:t>
            </a:r>
            <a:r>
              <a:rPr lang="en-US" b="1" baseline="0" dirty="0">
                <a:solidFill>
                  <a:schemeClr val="accent2"/>
                </a:solidFill>
              </a:rPr>
              <a:t> Work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7-4E90-AD1A-6FC93FAC38C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77-4E90-AD1A-6FC93FAC38C8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77-4E90-AD1A-6FC93FAC3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4"/>
                </a:solidFill>
              </a:rPr>
              <a:t>Comunicazione</a:t>
            </a:r>
            <a:endParaRPr lang="en-US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9-470D-AD7C-658E1238E94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9-470D-AD7C-658E1238E94D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89-470D-AD7C-658E1238E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sng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ore lavoro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sng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4"/>
          <c:order val="4"/>
          <c:tx>
            <c:strRef>
              <c:f>info!$C$6</c:f>
              <c:strCache>
                <c:ptCount val="1"/>
                <c:pt idx="0">
                  <c:v>Corso</c:v>
                </c:pt>
              </c:strCache>
            </c:strRef>
          </c:tx>
          <c:spPr>
            <a:ln w="19050" cap="rnd" cmpd="sng" algn="ctr">
              <a:solidFill>
                <a:schemeClr val="accent4">
                  <a:tint val="93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riassunto!$F$2:$F$99</c:f>
              <c:numCache>
                <c:formatCode>General</c:formatCode>
                <c:ptCount val="98"/>
                <c:pt idx="0">
                  <c:v>0.5</c:v>
                </c:pt>
                <c:pt idx="1">
                  <c:v>0.25</c:v>
                </c:pt>
                <c:pt idx="2">
                  <c:v>1</c:v>
                </c:pt>
                <c:pt idx="3">
                  <c:v>0.5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0.75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2.5</c:v>
                </c:pt>
                <c:pt idx="29">
                  <c:v>0</c:v>
                </c:pt>
                <c:pt idx="30">
                  <c:v>2</c:v>
                </c:pt>
                <c:pt idx="31">
                  <c:v>2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2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1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4</c:v>
                </c:pt>
                <c:pt idx="72">
                  <c:v>1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2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66-422C-A47E-99418C102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153968"/>
        <c:axId val="93915864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info!$C$2</c15:sqref>
                        </c15:formulaRef>
                      </c:ext>
                    </c:extLst>
                    <c:strCache>
                      <c:ptCount val="1"/>
                      <c:pt idx="0">
                        <c:v>Bottiglieri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4">
                        <a:shade val="45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riassunto!$B$2:$B$99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2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2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1.5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1</c:v>
                      </c:pt>
                      <c:pt idx="68">
                        <c:v>1</c:v>
                      </c:pt>
                      <c:pt idx="69">
                        <c:v>0</c:v>
                      </c:pt>
                      <c:pt idx="70">
                        <c:v>1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3.5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3D66-422C-A47E-99418C102438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info!$C$3</c15:sqref>
                        </c15:formulaRef>
                      </c:ext>
                    </c:extLst>
                    <c:strCache>
                      <c:ptCount val="1"/>
                      <c:pt idx="0">
                        <c:v>Breve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4">
                        <a:shade val="61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riassunto!$C$2:$C$99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1.5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1</c:v>
                      </c:pt>
                      <c:pt idx="21">
                        <c:v>1.6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1.5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1.5</c:v>
                      </c:pt>
                      <c:pt idx="29">
                        <c:v>1.5</c:v>
                      </c:pt>
                      <c:pt idx="30">
                        <c:v>2</c:v>
                      </c:pt>
                      <c:pt idx="31">
                        <c:v>1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0.5</c:v>
                      </c:pt>
                      <c:pt idx="39">
                        <c:v>1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1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1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3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3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D66-422C-A47E-99418C102438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info!$C$4</c15:sqref>
                        </c15:formulaRef>
                      </c:ext>
                    </c:extLst>
                    <c:strCache>
                      <c:ptCount val="1"/>
                      <c:pt idx="0">
                        <c:v>Cavaliere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4">
                        <a:shade val="76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riassunto!$D$2:$D$99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0.25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0.5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2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2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2</c:v>
                      </c:pt>
                      <c:pt idx="84">
                        <c:v>1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D66-422C-A47E-99418C102438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info!$C$5</c15:sqref>
                        </c15:formulaRef>
                      </c:ext>
                    </c:extLst>
                    <c:strCache>
                      <c:ptCount val="1"/>
                      <c:pt idx="0">
                        <c:v>Cantarella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4">
                        <a:shade val="92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riassunto!$E$2:$E$99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</c:v>
                      </c:pt>
                      <c:pt idx="29">
                        <c:v>3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3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3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D66-422C-A47E-99418C102438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info!$C$7</c15:sqref>
                        </c15:formulaRef>
                      </c:ext>
                    </c:extLst>
                    <c:strCache>
                      <c:ptCount val="1"/>
                      <c:pt idx="0">
                        <c:v>Iorio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4">
                        <a:tint val="77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riassunto!$G$2:$G$99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2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0</c:v>
                      </c:pt>
                      <c:pt idx="68">
                        <c:v>3</c:v>
                      </c:pt>
                      <c:pt idx="69">
                        <c:v>2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3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3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3D66-422C-A47E-99418C102438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info!$C$8</c15:sqref>
                        </c15:formulaRef>
                      </c:ext>
                    </c:extLst>
                    <c:strCache>
                      <c:ptCount val="1"/>
                      <c:pt idx="0">
                        <c:v>Ruggiero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4">
                        <a:tint val="62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riassunto!$H$2:$H$99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0.5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2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1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4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3D66-422C-A47E-99418C102438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info!$C$9</c15:sqref>
                        </c15:formulaRef>
                      </c:ext>
                    </c:extLst>
                    <c:strCache>
                      <c:ptCount val="1"/>
                      <c:pt idx="0">
                        <c:v>Sabato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4">
                        <a:tint val="46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Lit>
                    <c:formatCode>General</c:formatCode>
                    <c:ptCount val="1"/>
                    <c:pt idx="0">
                      <c:v>1</c:v>
                    </c:pt>
                  </c:numLit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3D66-422C-A47E-99418C102438}"/>
                  </c:ext>
                </c:extLst>
              </c15:ser>
            </c15:filteredLineSeries>
          </c:ext>
        </c:extLst>
      </c:lineChart>
      <c:catAx>
        <c:axId val="939153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sng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158640"/>
        <c:crosses val="autoZero"/>
        <c:auto val="1"/>
        <c:lblAlgn val="ctr"/>
        <c:lblOffset val="100"/>
        <c:noMultiLvlLbl val="0"/>
      </c:catAx>
      <c:valAx>
        <c:axId val="93915864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sng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15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u="sng"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1"/>
                </a:solidFill>
              </a:rPr>
              <a:t>Proattività</a:t>
            </a:r>
            <a:endParaRPr lang="en-US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3D-4904-AFD0-55D6690D13D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3D-4904-AFD0-55D6690D13D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3D-4904-AFD0-55D6690D1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/>
                </a:solidFill>
              </a:rPr>
              <a:t>Produttività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89-47FA-900C-DD2156AE0F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9-47FA-900C-DD2156AE0FFC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89-47FA-900C-DD2156AE0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1700" b="1" dirty="0" err="1">
                <a:solidFill>
                  <a:schemeClr val="accent4"/>
                </a:solidFill>
              </a:rPr>
              <a:t>Qualità</a:t>
            </a:r>
            <a:r>
              <a:rPr lang="en-US" sz="1700" b="1" dirty="0">
                <a:solidFill>
                  <a:schemeClr val="accent4"/>
                </a:solidFill>
              </a:rPr>
              <a:t> del </a:t>
            </a:r>
            <a:r>
              <a:rPr lang="en-US" sz="1700" b="1" dirty="0" err="1">
                <a:solidFill>
                  <a:schemeClr val="accent4"/>
                </a:solidFill>
              </a:rPr>
              <a:t>Lavoro</a:t>
            </a:r>
            <a:endParaRPr lang="en-US" sz="1700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F5F-AD21-9FFDE0E2B4C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F5F-AD21-9FFDE0E2B4C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E-4F5F-AD21-9FFDE0E2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3000" b="1" dirty="0">
                <a:solidFill>
                  <a:schemeClr val="accent4"/>
                </a:solidFill>
              </a:rPr>
              <a:t>ODD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DF-4615-97FC-F4D8DBB8458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DF-4615-97FC-F4D8DBB845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DF-4615-97FC-F4D8DBB84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1"/>
                </a:solidFill>
              </a:rPr>
              <a:t>Rispetto </a:t>
            </a:r>
            <a:r>
              <a:rPr lang="en-US" sz="1800" b="1" dirty="0" err="1">
                <a:solidFill>
                  <a:schemeClr val="accent1"/>
                </a:solidFill>
              </a:rPr>
              <a:t>delle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Scadenze</a:t>
            </a:r>
            <a:endParaRPr lang="en-US" sz="1800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3-485E-9A94-140CA311F9F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3-485E-9A94-140CA311F9F1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E3-485E-9A94-140CA311F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Team</a:t>
            </a:r>
            <a:r>
              <a:rPr lang="en-US" b="1" baseline="0" dirty="0">
                <a:solidFill>
                  <a:schemeClr val="accent2"/>
                </a:solidFill>
              </a:rPr>
              <a:t> Work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7-4E90-AD1A-6FC93FAC38C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77-4E90-AD1A-6FC93FAC38C8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77-4E90-AD1A-6FC93FAC3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4"/>
                </a:solidFill>
              </a:rPr>
              <a:t>Comunicazione</a:t>
            </a:r>
            <a:endParaRPr lang="en-US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9-470D-AD7C-658E1238E94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9-470D-AD7C-658E1238E94D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89-470D-AD7C-658E1238E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ore lavoro 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7"/>
          <c:order val="7"/>
          <c:tx>
            <c:strRef>
              <c:f>info!$C$9</c:f>
              <c:strCache>
                <c:ptCount val="1"/>
                <c:pt idx="0">
                  <c:v>Sabato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riassunto!$I$2:$I$99</c:f>
              <c:numCache>
                <c:formatCode>General</c:formatCode>
                <c:ptCount val="98"/>
                <c:pt idx="0">
                  <c:v>0.25</c:v>
                </c:pt>
                <c:pt idx="1">
                  <c:v>0</c:v>
                </c:pt>
                <c:pt idx="2">
                  <c:v>1</c:v>
                </c:pt>
                <c:pt idx="3">
                  <c:v>0.5</c:v>
                </c:pt>
                <c:pt idx="4">
                  <c:v>2</c:v>
                </c:pt>
                <c:pt idx="5">
                  <c:v>0.5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</c:v>
                </c:pt>
                <c:pt idx="14">
                  <c:v>0.75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0.5</c:v>
                </c:pt>
                <c:pt idx="25">
                  <c:v>0</c:v>
                </c:pt>
                <c:pt idx="26">
                  <c:v>0</c:v>
                </c:pt>
                <c:pt idx="27">
                  <c:v>1.5</c:v>
                </c:pt>
                <c:pt idx="28">
                  <c:v>0.5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1.5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0</c:v>
                </c:pt>
                <c:pt idx="60">
                  <c:v>2</c:v>
                </c:pt>
                <c:pt idx="61">
                  <c:v>0</c:v>
                </c:pt>
                <c:pt idx="62">
                  <c:v>2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2</c:v>
                </c:pt>
                <c:pt idx="67">
                  <c:v>0</c:v>
                </c:pt>
                <c:pt idx="68">
                  <c:v>0</c:v>
                </c:pt>
                <c:pt idx="69">
                  <c:v>3</c:v>
                </c:pt>
                <c:pt idx="70">
                  <c:v>0</c:v>
                </c:pt>
                <c:pt idx="71">
                  <c:v>0</c:v>
                </c:pt>
                <c:pt idx="72">
                  <c:v>2</c:v>
                </c:pt>
                <c:pt idx="73">
                  <c:v>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2</c:v>
                </c:pt>
                <c:pt idx="78">
                  <c:v>2.5</c:v>
                </c:pt>
                <c:pt idx="79">
                  <c:v>3</c:v>
                </c:pt>
                <c:pt idx="80">
                  <c:v>0</c:v>
                </c:pt>
                <c:pt idx="81">
                  <c:v>1</c:v>
                </c:pt>
                <c:pt idx="82">
                  <c:v>0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35-41A2-8171-D7F29BDEBB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153968"/>
        <c:axId val="93915864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info!$C$2</c15:sqref>
                        </c15:formulaRef>
                      </c:ext>
                    </c:extLst>
                    <c:strCache>
                      <c:ptCount val="1"/>
                      <c:pt idx="0">
                        <c:v>Bottiglieri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riassunto!$B$2:$B$99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2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2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1.5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1</c:v>
                      </c:pt>
                      <c:pt idx="68">
                        <c:v>1</c:v>
                      </c:pt>
                      <c:pt idx="69">
                        <c:v>0</c:v>
                      </c:pt>
                      <c:pt idx="70">
                        <c:v>1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3.5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6235-41A2-8171-D7F29BDEBB97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info!$C$3</c15:sqref>
                        </c15:formulaRef>
                      </c:ext>
                    </c:extLst>
                    <c:strCache>
                      <c:ptCount val="1"/>
                      <c:pt idx="0">
                        <c:v>Breve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riassunto!$C$2:$C$99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1.5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1</c:v>
                      </c:pt>
                      <c:pt idx="21">
                        <c:v>1.6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1.5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1.5</c:v>
                      </c:pt>
                      <c:pt idx="29">
                        <c:v>1.5</c:v>
                      </c:pt>
                      <c:pt idx="30">
                        <c:v>2</c:v>
                      </c:pt>
                      <c:pt idx="31">
                        <c:v>1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0.5</c:v>
                      </c:pt>
                      <c:pt idx="39">
                        <c:v>1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1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1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3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3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235-41A2-8171-D7F29BDEBB97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info!$C$4</c15:sqref>
                        </c15:formulaRef>
                      </c:ext>
                    </c:extLst>
                    <c:strCache>
                      <c:ptCount val="1"/>
                      <c:pt idx="0">
                        <c:v>Cavaliere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riassunto!$D$2:$D$99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0.25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0.5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0.75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2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2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2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2</c:v>
                      </c:pt>
                      <c:pt idx="84">
                        <c:v>1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235-41A2-8171-D7F29BDEBB97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info!$C$5</c15:sqref>
                        </c15:formulaRef>
                      </c:ext>
                    </c:extLst>
                    <c:strCache>
                      <c:ptCount val="1"/>
                      <c:pt idx="0">
                        <c:v>Cantarella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riassunto!$E$2:$E$99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0.5</c:v>
                      </c:pt>
                      <c:pt idx="28">
                        <c:v>2</c:v>
                      </c:pt>
                      <c:pt idx="29">
                        <c:v>3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1.5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1.5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3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3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0</c:v>
                      </c:pt>
                      <c:pt idx="82">
                        <c:v>2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235-41A2-8171-D7F29BDEBB9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info!$C$6</c15:sqref>
                        </c15:formulaRef>
                      </c:ext>
                    </c:extLst>
                    <c:strCache>
                      <c:ptCount val="1"/>
                      <c:pt idx="0">
                        <c:v>Corso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riassunto!$F$2:$F$99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0.5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1.5</c:v>
                      </c:pt>
                      <c:pt idx="14">
                        <c:v>1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</c:v>
                      </c:pt>
                      <c:pt idx="22">
                        <c:v>1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2.5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2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2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1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2</c:v>
                      </c:pt>
                      <c:pt idx="68">
                        <c:v>0</c:v>
                      </c:pt>
                      <c:pt idx="69">
                        <c:v>1</c:v>
                      </c:pt>
                      <c:pt idx="70">
                        <c:v>1</c:v>
                      </c:pt>
                      <c:pt idx="71">
                        <c:v>4</c:v>
                      </c:pt>
                      <c:pt idx="72">
                        <c:v>1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0</c:v>
                      </c:pt>
                      <c:pt idx="80">
                        <c:v>2</c:v>
                      </c:pt>
                      <c:pt idx="81">
                        <c:v>1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235-41A2-8171-D7F29BDEBB9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info!$C$7</c15:sqref>
                        </c15:formulaRef>
                      </c:ext>
                    </c:extLst>
                    <c:strCache>
                      <c:ptCount val="1"/>
                      <c:pt idx="0">
                        <c:v>Iorio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riassunto!$G$2:$G$99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0.25</c:v>
                      </c:pt>
                      <c:pt idx="23">
                        <c:v>0</c:v>
                      </c:pt>
                      <c:pt idx="24">
                        <c:v>0.75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2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0</c:v>
                      </c:pt>
                      <c:pt idx="68">
                        <c:v>3</c:v>
                      </c:pt>
                      <c:pt idx="69">
                        <c:v>2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3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3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235-41A2-8171-D7F29BDEBB9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info!$C$8</c15:sqref>
                        </c15:formulaRef>
                      </c:ext>
                    </c:extLst>
                    <c:strCache>
                      <c:ptCount val="1"/>
                      <c:pt idx="0">
                        <c:v>Ruggiero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riassunto!$A$2:$A$99</c15:sqref>
                        </c15:formulaRef>
                      </c:ext>
                    </c:extLst>
                    <c:strCache>
                      <c:ptCount val="98"/>
                      <c:pt idx="0">
                        <c:v>giorno 1</c:v>
                      </c:pt>
                      <c:pt idx="1">
                        <c:v>giorno 2</c:v>
                      </c:pt>
                      <c:pt idx="2">
                        <c:v>giorno 3</c:v>
                      </c:pt>
                      <c:pt idx="3">
                        <c:v>giorno 4</c:v>
                      </c:pt>
                      <c:pt idx="4">
                        <c:v>giorno 5</c:v>
                      </c:pt>
                      <c:pt idx="5">
                        <c:v>giorno 6</c:v>
                      </c:pt>
                      <c:pt idx="6">
                        <c:v>giorno 7</c:v>
                      </c:pt>
                      <c:pt idx="7">
                        <c:v>giorno 8</c:v>
                      </c:pt>
                      <c:pt idx="8">
                        <c:v>giorno 9</c:v>
                      </c:pt>
                      <c:pt idx="9">
                        <c:v>giorno 10</c:v>
                      </c:pt>
                      <c:pt idx="10">
                        <c:v>giorno 11</c:v>
                      </c:pt>
                      <c:pt idx="11">
                        <c:v>giorno 12</c:v>
                      </c:pt>
                      <c:pt idx="12">
                        <c:v>giorno 13</c:v>
                      </c:pt>
                      <c:pt idx="13">
                        <c:v>giorno 14</c:v>
                      </c:pt>
                      <c:pt idx="14">
                        <c:v>giorno 15</c:v>
                      </c:pt>
                      <c:pt idx="15">
                        <c:v>giorno 16</c:v>
                      </c:pt>
                      <c:pt idx="16">
                        <c:v>giorno 17</c:v>
                      </c:pt>
                      <c:pt idx="17">
                        <c:v>giorno 18</c:v>
                      </c:pt>
                      <c:pt idx="18">
                        <c:v>giorno 19</c:v>
                      </c:pt>
                      <c:pt idx="19">
                        <c:v>giorno 20</c:v>
                      </c:pt>
                      <c:pt idx="20">
                        <c:v>giorno 21</c:v>
                      </c:pt>
                      <c:pt idx="21">
                        <c:v>giorno 22</c:v>
                      </c:pt>
                      <c:pt idx="22">
                        <c:v>giorno 23</c:v>
                      </c:pt>
                      <c:pt idx="23">
                        <c:v>giorno 24</c:v>
                      </c:pt>
                      <c:pt idx="24">
                        <c:v>giorno 25</c:v>
                      </c:pt>
                      <c:pt idx="25">
                        <c:v>giorno 26</c:v>
                      </c:pt>
                      <c:pt idx="26">
                        <c:v>giorno 27</c:v>
                      </c:pt>
                      <c:pt idx="27">
                        <c:v>giorno 28</c:v>
                      </c:pt>
                      <c:pt idx="28">
                        <c:v>giorno 29</c:v>
                      </c:pt>
                      <c:pt idx="29">
                        <c:v>giorno 30</c:v>
                      </c:pt>
                      <c:pt idx="30">
                        <c:v>giorno 31</c:v>
                      </c:pt>
                      <c:pt idx="31">
                        <c:v>giorno 32</c:v>
                      </c:pt>
                      <c:pt idx="32">
                        <c:v>giorno 33</c:v>
                      </c:pt>
                      <c:pt idx="33">
                        <c:v>giorno 34</c:v>
                      </c:pt>
                      <c:pt idx="34">
                        <c:v>giorno 35</c:v>
                      </c:pt>
                      <c:pt idx="35">
                        <c:v>giorno 36</c:v>
                      </c:pt>
                      <c:pt idx="36">
                        <c:v>giorno 37</c:v>
                      </c:pt>
                      <c:pt idx="37">
                        <c:v>giorno 38</c:v>
                      </c:pt>
                      <c:pt idx="38">
                        <c:v>giorno 39</c:v>
                      </c:pt>
                      <c:pt idx="39">
                        <c:v>giorno 40</c:v>
                      </c:pt>
                      <c:pt idx="40">
                        <c:v>giorno 41</c:v>
                      </c:pt>
                      <c:pt idx="41">
                        <c:v>giorno 42</c:v>
                      </c:pt>
                      <c:pt idx="42">
                        <c:v>giorno 43</c:v>
                      </c:pt>
                      <c:pt idx="43">
                        <c:v>giorno 44</c:v>
                      </c:pt>
                      <c:pt idx="44">
                        <c:v>giorno 45</c:v>
                      </c:pt>
                      <c:pt idx="45">
                        <c:v>giorno 46</c:v>
                      </c:pt>
                      <c:pt idx="46">
                        <c:v>giorno 47</c:v>
                      </c:pt>
                      <c:pt idx="47">
                        <c:v>giorno 48</c:v>
                      </c:pt>
                      <c:pt idx="48">
                        <c:v>giorno 49</c:v>
                      </c:pt>
                      <c:pt idx="49">
                        <c:v>giorno 50</c:v>
                      </c:pt>
                      <c:pt idx="50">
                        <c:v>giorno 51</c:v>
                      </c:pt>
                      <c:pt idx="51">
                        <c:v>giorno 52</c:v>
                      </c:pt>
                      <c:pt idx="52">
                        <c:v>giorno 53</c:v>
                      </c:pt>
                      <c:pt idx="53">
                        <c:v>giorno 54</c:v>
                      </c:pt>
                      <c:pt idx="54">
                        <c:v>giorno 55</c:v>
                      </c:pt>
                      <c:pt idx="55">
                        <c:v>giorno 56</c:v>
                      </c:pt>
                      <c:pt idx="56">
                        <c:v>giorno 57</c:v>
                      </c:pt>
                      <c:pt idx="57">
                        <c:v>giorno 58</c:v>
                      </c:pt>
                      <c:pt idx="58">
                        <c:v>giorno 59</c:v>
                      </c:pt>
                      <c:pt idx="59">
                        <c:v>giorno 60</c:v>
                      </c:pt>
                      <c:pt idx="60">
                        <c:v>giorno 61</c:v>
                      </c:pt>
                      <c:pt idx="61">
                        <c:v>giorno 62</c:v>
                      </c:pt>
                      <c:pt idx="62">
                        <c:v>giorno 63</c:v>
                      </c:pt>
                      <c:pt idx="63">
                        <c:v>giorno 64</c:v>
                      </c:pt>
                      <c:pt idx="64">
                        <c:v>giorno 65</c:v>
                      </c:pt>
                      <c:pt idx="65">
                        <c:v>giorno 66</c:v>
                      </c:pt>
                      <c:pt idx="66">
                        <c:v>giorno 67</c:v>
                      </c:pt>
                      <c:pt idx="67">
                        <c:v>giorno 68</c:v>
                      </c:pt>
                      <c:pt idx="68">
                        <c:v>giorno 69</c:v>
                      </c:pt>
                      <c:pt idx="69">
                        <c:v>giorno 70</c:v>
                      </c:pt>
                      <c:pt idx="70">
                        <c:v>giorno 71</c:v>
                      </c:pt>
                      <c:pt idx="71">
                        <c:v>giorno 72</c:v>
                      </c:pt>
                      <c:pt idx="72">
                        <c:v>giorno 73</c:v>
                      </c:pt>
                      <c:pt idx="73">
                        <c:v>giorno 74</c:v>
                      </c:pt>
                      <c:pt idx="74">
                        <c:v>giorno 75</c:v>
                      </c:pt>
                      <c:pt idx="75">
                        <c:v>giorno 76</c:v>
                      </c:pt>
                      <c:pt idx="76">
                        <c:v>giorno 77</c:v>
                      </c:pt>
                      <c:pt idx="77">
                        <c:v>giorno 78</c:v>
                      </c:pt>
                      <c:pt idx="78">
                        <c:v>giorno 79</c:v>
                      </c:pt>
                      <c:pt idx="79">
                        <c:v>giorno 80</c:v>
                      </c:pt>
                      <c:pt idx="80">
                        <c:v>giorno 81</c:v>
                      </c:pt>
                      <c:pt idx="81">
                        <c:v>giorno 82</c:v>
                      </c:pt>
                      <c:pt idx="82">
                        <c:v>giorno 83</c:v>
                      </c:pt>
                      <c:pt idx="83">
                        <c:v>giorno 84</c:v>
                      </c:pt>
                      <c:pt idx="84">
                        <c:v>giorno 85</c:v>
                      </c:pt>
                      <c:pt idx="85">
                        <c:v>giorno 86</c:v>
                      </c:pt>
                      <c:pt idx="86">
                        <c:v>giorno 87</c:v>
                      </c:pt>
                      <c:pt idx="87">
                        <c:v>giorno 88</c:v>
                      </c:pt>
                      <c:pt idx="88">
                        <c:v>giorno 89</c:v>
                      </c:pt>
                      <c:pt idx="89">
                        <c:v>giorno 90</c:v>
                      </c:pt>
                      <c:pt idx="90">
                        <c:v>giorno 91</c:v>
                      </c:pt>
                      <c:pt idx="91">
                        <c:v>giorno 92</c:v>
                      </c:pt>
                      <c:pt idx="92">
                        <c:v>giorno 93</c:v>
                      </c:pt>
                      <c:pt idx="93">
                        <c:v>giorno 94</c:v>
                      </c:pt>
                      <c:pt idx="94">
                        <c:v>giorno 95</c:v>
                      </c:pt>
                      <c:pt idx="95">
                        <c:v>giorno 96</c:v>
                      </c:pt>
                      <c:pt idx="96">
                        <c:v>giorno 97</c:v>
                      </c:pt>
                      <c:pt idx="97">
                        <c:v>giorno 98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riassunto!$H$2:$H$99</c15:sqref>
                        </c15:formulaRef>
                      </c:ext>
                    </c:extLst>
                    <c:numCache>
                      <c:formatCode>General</c:formatCode>
                      <c:ptCount val="98"/>
                      <c:pt idx="0">
                        <c:v>0.5</c:v>
                      </c:pt>
                      <c:pt idx="1">
                        <c:v>0.25</c:v>
                      </c:pt>
                      <c:pt idx="2">
                        <c:v>1</c:v>
                      </c:pt>
                      <c:pt idx="3">
                        <c:v>0.65</c:v>
                      </c:pt>
                      <c:pt idx="4">
                        <c:v>2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2</c:v>
                      </c:pt>
                      <c:pt idx="13">
                        <c:v>1</c:v>
                      </c:pt>
                      <c:pt idx="14">
                        <c:v>0.75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2</c:v>
                      </c:pt>
                      <c:pt idx="20">
                        <c:v>0.25</c:v>
                      </c:pt>
                      <c:pt idx="21">
                        <c:v>1.25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0.5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2</c:v>
                      </c:pt>
                      <c:pt idx="28">
                        <c:v>3</c:v>
                      </c:pt>
                      <c:pt idx="29">
                        <c:v>0</c:v>
                      </c:pt>
                      <c:pt idx="30">
                        <c:v>2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2</c:v>
                      </c:pt>
                      <c:pt idx="38">
                        <c:v>1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2</c:v>
                      </c:pt>
                      <c:pt idx="45">
                        <c:v>0</c:v>
                      </c:pt>
                      <c:pt idx="46">
                        <c:v>3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2</c:v>
                      </c:pt>
                      <c:pt idx="59">
                        <c:v>2</c:v>
                      </c:pt>
                      <c:pt idx="60">
                        <c:v>0</c:v>
                      </c:pt>
                      <c:pt idx="61">
                        <c:v>1</c:v>
                      </c:pt>
                      <c:pt idx="62">
                        <c:v>1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2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2</c:v>
                      </c:pt>
                      <c:pt idx="72">
                        <c:v>0</c:v>
                      </c:pt>
                      <c:pt idx="73">
                        <c:v>2</c:v>
                      </c:pt>
                      <c:pt idx="74">
                        <c:v>0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2</c:v>
                      </c:pt>
                      <c:pt idx="78">
                        <c:v>0</c:v>
                      </c:pt>
                      <c:pt idx="79">
                        <c:v>4</c:v>
                      </c:pt>
                      <c:pt idx="80">
                        <c:v>1</c:v>
                      </c:pt>
                      <c:pt idx="81">
                        <c:v>0</c:v>
                      </c:pt>
                      <c:pt idx="82">
                        <c:v>1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235-41A2-8171-D7F29BDEBB97}"/>
                  </c:ext>
                </c:extLst>
              </c15:ser>
            </c15:filteredLineSeries>
          </c:ext>
        </c:extLst>
      </c:lineChart>
      <c:catAx>
        <c:axId val="939153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39158640"/>
        <c:crosses val="autoZero"/>
        <c:auto val="1"/>
        <c:lblAlgn val="ctr"/>
        <c:lblOffset val="100"/>
        <c:noMultiLvlLbl val="0"/>
      </c:catAx>
      <c:valAx>
        <c:axId val="939158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39153968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u="sng">
          <a:solidFill>
            <a:schemeClr val="bg1"/>
          </a:solidFill>
        </a:defRPr>
      </a:pPr>
      <a:endParaRPr lang="it-IT"/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In 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4E-4D81-B021-F8D86F51CBA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4E-4D81-B021-F8D86F51CBAC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4E-4D81-B021-F8D86F51C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/>
                </a:solidFill>
              </a:rPr>
              <a:t>Qualità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A5-4CD4-8763-34492C9625A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A5-4CD4-8763-34492C9625A6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81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A5-4CD4-8763-34492C962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>
                <a:solidFill>
                  <a:schemeClr val="accent4"/>
                </a:solidFill>
              </a:rPr>
              <a:t>Requisiti</a:t>
            </a:r>
            <a:endParaRPr lang="en-US" sz="1800" b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26744646555635554"/>
          <c:y val="0.2384769377707891"/>
          <c:w val="0.52146166438695296"/>
          <c:h val="0.6308508901230894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6-4138-8680-E47E3505684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76-4138-8680-E47E35056843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84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76-4138-8680-E47E350568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>
                <a:solidFill>
                  <a:schemeClr val="accent1"/>
                </a:solidFill>
              </a:rPr>
              <a:t>Risoluzioni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Problemi</a:t>
            </a:r>
            <a:endParaRPr lang="en-US" sz="1800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24169180268218574"/>
          <c:y val="0.24569644193446635"/>
          <c:w val="0.5260085190662086"/>
          <c:h val="0.625798427758867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64-435A-AB32-791FB52D003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64-435A-AB32-791FB52D0036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81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64-435A-AB32-791FB52D0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ore lavoro 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info!$C$2</c:f>
              <c:strCache>
                <c:ptCount val="1"/>
                <c:pt idx="0">
                  <c:v>Bottiglieri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riassunto!$B$2:$B$99</c:f>
              <c:numCache>
                <c:formatCode>General</c:formatCode>
                <c:ptCount val="98"/>
                <c:pt idx="0">
                  <c:v>0.5</c:v>
                </c:pt>
                <c:pt idx="1">
                  <c:v>0</c:v>
                </c:pt>
                <c:pt idx="2">
                  <c:v>1</c:v>
                </c:pt>
                <c:pt idx="3">
                  <c:v>0.65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0.75</c:v>
                </c:pt>
                <c:pt idx="22">
                  <c:v>0.25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0.5</c:v>
                </c:pt>
                <c:pt idx="28">
                  <c:v>2.5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1.5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2</c:v>
                </c:pt>
                <c:pt idx="62">
                  <c:v>0</c:v>
                </c:pt>
                <c:pt idx="63">
                  <c:v>0</c:v>
                </c:pt>
                <c:pt idx="64">
                  <c:v>1.5</c:v>
                </c:pt>
                <c:pt idx="65">
                  <c:v>0</c:v>
                </c:pt>
                <c:pt idx="66">
                  <c:v>0</c:v>
                </c:pt>
                <c:pt idx="67">
                  <c:v>1</c:v>
                </c:pt>
                <c:pt idx="68">
                  <c:v>1</c:v>
                </c:pt>
                <c:pt idx="69">
                  <c:v>0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2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2</c:v>
                </c:pt>
                <c:pt idx="80">
                  <c:v>2</c:v>
                </c:pt>
                <c:pt idx="81">
                  <c:v>0</c:v>
                </c:pt>
                <c:pt idx="82">
                  <c:v>0</c:v>
                </c:pt>
                <c:pt idx="83">
                  <c:v>3.5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5D-4FAC-926E-A90D5C170DC4}"/>
            </c:ext>
          </c:extLst>
        </c:ser>
        <c:ser>
          <c:idx val="1"/>
          <c:order val="1"/>
          <c:tx>
            <c:strRef>
              <c:f>info!$C$3</c:f>
              <c:strCache>
                <c:ptCount val="1"/>
                <c:pt idx="0">
                  <c:v>Breve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riassunto!$C$2:$C$99</c:f>
              <c:numCache>
                <c:formatCode>General</c:formatCode>
                <c:ptCount val="98"/>
                <c:pt idx="0">
                  <c:v>0.5</c:v>
                </c:pt>
                <c:pt idx="1">
                  <c:v>0</c:v>
                </c:pt>
                <c:pt idx="2">
                  <c:v>1.5</c:v>
                </c:pt>
                <c:pt idx="3">
                  <c:v>0.5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2</c:v>
                </c:pt>
                <c:pt idx="14">
                  <c:v>0.75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1</c:v>
                </c:pt>
                <c:pt idx="21">
                  <c:v>1.6</c:v>
                </c:pt>
                <c:pt idx="22">
                  <c:v>0.25</c:v>
                </c:pt>
                <c:pt idx="23">
                  <c:v>0</c:v>
                </c:pt>
                <c:pt idx="24">
                  <c:v>0.75</c:v>
                </c:pt>
                <c:pt idx="25">
                  <c:v>1.5</c:v>
                </c:pt>
                <c:pt idx="26">
                  <c:v>0</c:v>
                </c:pt>
                <c:pt idx="27">
                  <c:v>2</c:v>
                </c:pt>
                <c:pt idx="28">
                  <c:v>1.5</c:v>
                </c:pt>
                <c:pt idx="29">
                  <c:v>1.5</c:v>
                </c:pt>
                <c:pt idx="30">
                  <c:v>2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0.5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2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3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2</c:v>
                </c:pt>
                <c:pt idx="76">
                  <c:v>3</c:v>
                </c:pt>
                <c:pt idx="77">
                  <c:v>0</c:v>
                </c:pt>
                <c:pt idx="78">
                  <c:v>0</c:v>
                </c:pt>
                <c:pt idx="79">
                  <c:v>2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5D-4FAC-926E-A90D5C170DC4}"/>
            </c:ext>
          </c:extLst>
        </c:ser>
        <c:ser>
          <c:idx val="2"/>
          <c:order val="2"/>
          <c:tx>
            <c:strRef>
              <c:f>info!$C$4</c:f>
              <c:strCache>
                <c:ptCount val="1"/>
                <c:pt idx="0">
                  <c:v>Cavaliere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riassunto!$D$2:$D$99</c:f>
              <c:numCache>
                <c:formatCode>General</c:formatCode>
                <c:ptCount val="98"/>
                <c:pt idx="0">
                  <c:v>0.25</c:v>
                </c:pt>
                <c:pt idx="1">
                  <c:v>0</c:v>
                </c:pt>
                <c:pt idx="2">
                  <c:v>1</c:v>
                </c:pt>
                <c:pt idx="3">
                  <c:v>0.5</c:v>
                </c:pt>
                <c:pt idx="4">
                  <c:v>2</c:v>
                </c:pt>
                <c:pt idx="5">
                  <c:v>0.5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0.75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1.5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2</c:v>
                </c:pt>
                <c:pt idx="64">
                  <c:v>0</c:v>
                </c:pt>
                <c:pt idx="65">
                  <c:v>0</c:v>
                </c:pt>
                <c:pt idx="66">
                  <c:v>2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2</c:v>
                </c:pt>
                <c:pt idx="71">
                  <c:v>0</c:v>
                </c:pt>
                <c:pt idx="72">
                  <c:v>0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0</c:v>
                </c:pt>
                <c:pt idx="77">
                  <c:v>0</c:v>
                </c:pt>
                <c:pt idx="78">
                  <c:v>2</c:v>
                </c:pt>
                <c:pt idx="79">
                  <c:v>2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2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65D-4FAC-926E-A90D5C170DC4}"/>
            </c:ext>
          </c:extLst>
        </c:ser>
        <c:ser>
          <c:idx val="3"/>
          <c:order val="3"/>
          <c:tx>
            <c:strRef>
              <c:f>info!$C$5</c:f>
              <c:strCache>
                <c:ptCount val="1"/>
                <c:pt idx="0">
                  <c:v>Cantarella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riassunto!$E$2:$E$99</c:f>
              <c:numCache>
                <c:formatCode>General</c:formatCode>
                <c:ptCount val="98"/>
                <c:pt idx="0">
                  <c:v>0.5</c:v>
                </c:pt>
                <c:pt idx="1">
                  <c:v>0</c:v>
                </c:pt>
                <c:pt idx="2">
                  <c:v>1</c:v>
                </c:pt>
                <c:pt idx="3">
                  <c:v>0.65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1.5</c:v>
                </c:pt>
                <c:pt idx="22">
                  <c:v>0.25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0.5</c:v>
                </c:pt>
                <c:pt idx="28">
                  <c:v>2</c:v>
                </c:pt>
                <c:pt idx="29">
                  <c:v>3</c:v>
                </c:pt>
                <c:pt idx="30">
                  <c:v>2</c:v>
                </c:pt>
                <c:pt idx="31">
                  <c:v>0</c:v>
                </c:pt>
                <c:pt idx="32">
                  <c:v>1.5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1.5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3</c:v>
                </c:pt>
                <c:pt idx="64">
                  <c:v>0</c:v>
                </c:pt>
                <c:pt idx="65">
                  <c:v>0</c:v>
                </c:pt>
                <c:pt idx="66">
                  <c:v>3</c:v>
                </c:pt>
                <c:pt idx="67">
                  <c:v>2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2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2</c:v>
                </c:pt>
                <c:pt idx="81">
                  <c:v>0</c:v>
                </c:pt>
                <c:pt idx="82">
                  <c:v>2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65D-4FAC-926E-A90D5C170DC4}"/>
            </c:ext>
          </c:extLst>
        </c:ser>
        <c:ser>
          <c:idx val="4"/>
          <c:order val="4"/>
          <c:tx>
            <c:strRef>
              <c:f>info!$C$6</c:f>
              <c:strCache>
                <c:ptCount val="1"/>
                <c:pt idx="0">
                  <c:v>Corso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riassunto!$F$2:$F$99</c:f>
              <c:numCache>
                <c:formatCode>General</c:formatCode>
                <c:ptCount val="98"/>
                <c:pt idx="0">
                  <c:v>0.5</c:v>
                </c:pt>
                <c:pt idx="1">
                  <c:v>0.25</c:v>
                </c:pt>
                <c:pt idx="2">
                  <c:v>1</c:v>
                </c:pt>
                <c:pt idx="3">
                  <c:v>0.5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0.75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2.5</c:v>
                </c:pt>
                <c:pt idx="29">
                  <c:v>0</c:v>
                </c:pt>
                <c:pt idx="30">
                  <c:v>2</c:v>
                </c:pt>
                <c:pt idx="31">
                  <c:v>2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2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1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4</c:v>
                </c:pt>
                <c:pt idx="72">
                  <c:v>1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2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65D-4FAC-926E-A90D5C170DC4}"/>
            </c:ext>
          </c:extLst>
        </c:ser>
        <c:ser>
          <c:idx val="5"/>
          <c:order val="5"/>
          <c:tx>
            <c:strRef>
              <c:f>info!$C$7</c:f>
              <c:strCache>
                <c:ptCount val="1"/>
                <c:pt idx="0">
                  <c:v>Iorio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riassunto!$G$2:$G$99</c:f>
              <c:numCache>
                <c:formatCode>General</c:formatCode>
                <c:ptCount val="98"/>
                <c:pt idx="0">
                  <c:v>0.5</c:v>
                </c:pt>
                <c:pt idx="1">
                  <c:v>0</c:v>
                </c:pt>
                <c:pt idx="2">
                  <c:v>1</c:v>
                </c:pt>
                <c:pt idx="3">
                  <c:v>0.65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</c:v>
                </c:pt>
                <c:pt idx="14">
                  <c:v>0.75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1.25</c:v>
                </c:pt>
                <c:pt idx="22">
                  <c:v>0.25</c:v>
                </c:pt>
                <c:pt idx="23">
                  <c:v>0</c:v>
                </c:pt>
                <c:pt idx="24">
                  <c:v>0.75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2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3</c:v>
                </c:pt>
                <c:pt idx="69">
                  <c:v>2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2</c:v>
                </c:pt>
                <c:pt idx="74">
                  <c:v>0</c:v>
                </c:pt>
                <c:pt idx="75">
                  <c:v>3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65D-4FAC-926E-A90D5C170DC4}"/>
            </c:ext>
          </c:extLst>
        </c:ser>
        <c:ser>
          <c:idx val="6"/>
          <c:order val="6"/>
          <c:tx>
            <c:strRef>
              <c:f>info!$C$8</c:f>
              <c:strCache>
                <c:ptCount val="1"/>
                <c:pt idx="0">
                  <c:v>Ruggiero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Ref>
              <c:f>riassunto!$H$2:$H$99</c:f>
              <c:numCache>
                <c:formatCode>General</c:formatCode>
                <c:ptCount val="98"/>
                <c:pt idx="0">
                  <c:v>0.5</c:v>
                </c:pt>
                <c:pt idx="1">
                  <c:v>0.25</c:v>
                </c:pt>
                <c:pt idx="2">
                  <c:v>1</c:v>
                </c:pt>
                <c:pt idx="3">
                  <c:v>0.65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</c:v>
                </c:pt>
                <c:pt idx="14">
                  <c:v>0.75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0.25</c:v>
                </c:pt>
                <c:pt idx="21">
                  <c:v>1.25</c:v>
                </c:pt>
                <c:pt idx="22">
                  <c:v>0</c:v>
                </c:pt>
                <c:pt idx="23">
                  <c:v>0</c:v>
                </c:pt>
                <c:pt idx="24">
                  <c:v>0.5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2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2</c:v>
                </c:pt>
                <c:pt idx="66">
                  <c:v>0</c:v>
                </c:pt>
                <c:pt idx="67">
                  <c:v>0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0</c:v>
                </c:pt>
                <c:pt idx="73">
                  <c:v>2</c:v>
                </c:pt>
                <c:pt idx="74">
                  <c:v>0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0</c:v>
                </c:pt>
                <c:pt idx="79">
                  <c:v>4</c:v>
                </c:pt>
                <c:pt idx="80">
                  <c:v>1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65D-4FAC-926E-A90D5C170DC4}"/>
            </c:ext>
          </c:extLst>
        </c:ser>
        <c:ser>
          <c:idx val="7"/>
          <c:order val="7"/>
          <c:tx>
            <c:strRef>
              <c:f>info!$C$9</c:f>
              <c:strCache>
                <c:ptCount val="1"/>
                <c:pt idx="0">
                  <c:v>Sabato</c:v>
                </c:pt>
              </c:strCache>
            </c:strRef>
          </c:tx>
          <c:marker>
            <c:symbol val="none"/>
          </c:marker>
          <c:cat>
            <c:strRef>
              <c:f>riassunto!$A$2:$A$99</c:f>
              <c:strCache>
                <c:ptCount val="98"/>
                <c:pt idx="0">
                  <c:v>giorno 1</c:v>
                </c:pt>
                <c:pt idx="1">
                  <c:v>giorno 2</c:v>
                </c:pt>
                <c:pt idx="2">
                  <c:v>giorno 3</c:v>
                </c:pt>
                <c:pt idx="3">
                  <c:v>giorno 4</c:v>
                </c:pt>
                <c:pt idx="4">
                  <c:v>giorno 5</c:v>
                </c:pt>
                <c:pt idx="5">
                  <c:v>giorno 6</c:v>
                </c:pt>
                <c:pt idx="6">
                  <c:v>giorno 7</c:v>
                </c:pt>
                <c:pt idx="7">
                  <c:v>giorno 8</c:v>
                </c:pt>
                <c:pt idx="8">
                  <c:v>giorno 9</c:v>
                </c:pt>
                <c:pt idx="9">
                  <c:v>giorno 10</c:v>
                </c:pt>
                <c:pt idx="10">
                  <c:v>giorno 11</c:v>
                </c:pt>
                <c:pt idx="11">
                  <c:v>giorno 12</c:v>
                </c:pt>
                <c:pt idx="12">
                  <c:v>giorno 13</c:v>
                </c:pt>
                <c:pt idx="13">
                  <c:v>giorno 14</c:v>
                </c:pt>
                <c:pt idx="14">
                  <c:v>giorno 15</c:v>
                </c:pt>
                <c:pt idx="15">
                  <c:v>giorno 16</c:v>
                </c:pt>
                <c:pt idx="16">
                  <c:v>giorno 17</c:v>
                </c:pt>
                <c:pt idx="17">
                  <c:v>giorno 18</c:v>
                </c:pt>
                <c:pt idx="18">
                  <c:v>giorno 19</c:v>
                </c:pt>
                <c:pt idx="19">
                  <c:v>giorno 20</c:v>
                </c:pt>
                <c:pt idx="20">
                  <c:v>giorno 21</c:v>
                </c:pt>
                <c:pt idx="21">
                  <c:v>giorno 22</c:v>
                </c:pt>
                <c:pt idx="22">
                  <c:v>giorno 23</c:v>
                </c:pt>
                <c:pt idx="23">
                  <c:v>giorno 24</c:v>
                </c:pt>
                <c:pt idx="24">
                  <c:v>giorno 25</c:v>
                </c:pt>
                <c:pt idx="25">
                  <c:v>giorno 26</c:v>
                </c:pt>
                <c:pt idx="26">
                  <c:v>giorno 27</c:v>
                </c:pt>
                <c:pt idx="27">
                  <c:v>giorno 28</c:v>
                </c:pt>
                <c:pt idx="28">
                  <c:v>giorno 29</c:v>
                </c:pt>
                <c:pt idx="29">
                  <c:v>giorno 30</c:v>
                </c:pt>
                <c:pt idx="30">
                  <c:v>giorno 31</c:v>
                </c:pt>
                <c:pt idx="31">
                  <c:v>giorno 32</c:v>
                </c:pt>
                <c:pt idx="32">
                  <c:v>giorno 33</c:v>
                </c:pt>
                <c:pt idx="33">
                  <c:v>giorno 34</c:v>
                </c:pt>
                <c:pt idx="34">
                  <c:v>giorno 35</c:v>
                </c:pt>
                <c:pt idx="35">
                  <c:v>giorno 36</c:v>
                </c:pt>
                <c:pt idx="36">
                  <c:v>giorno 37</c:v>
                </c:pt>
                <c:pt idx="37">
                  <c:v>giorno 38</c:v>
                </c:pt>
                <c:pt idx="38">
                  <c:v>giorno 39</c:v>
                </c:pt>
                <c:pt idx="39">
                  <c:v>giorno 40</c:v>
                </c:pt>
                <c:pt idx="40">
                  <c:v>giorno 41</c:v>
                </c:pt>
                <c:pt idx="41">
                  <c:v>giorno 42</c:v>
                </c:pt>
                <c:pt idx="42">
                  <c:v>giorno 43</c:v>
                </c:pt>
                <c:pt idx="43">
                  <c:v>giorno 44</c:v>
                </c:pt>
                <c:pt idx="44">
                  <c:v>giorno 45</c:v>
                </c:pt>
                <c:pt idx="45">
                  <c:v>giorno 46</c:v>
                </c:pt>
                <c:pt idx="46">
                  <c:v>giorno 47</c:v>
                </c:pt>
                <c:pt idx="47">
                  <c:v>giorno 48</c:v>
                </c:pt>
                <c:pt idx="48">
                  <c:v>giorno 49</c:v>
                </c:pt>
                <c:pt idx="49">
                  <c:v>giorno 50</c:v>
                </c:pt>
                <c:pt idx="50">
                  <c:v>giorno 51</c:v>
                </c:pt>
                <c:pt idx="51">
                  <c:v>giorno 52</c:v>
                </c:pt>
                <c:pt idx="52">
                  <c:v>giorno 53</c:v>
                </c:pt>
                <c:pt idx="53">
                  <c:v>giorno 54</c:v>
                </c:pt>
                <c:pt idx="54">
                  <c:v>giorno 55</c:v>
                </c:pt>
                <c:pt idx="55">
                  <c:v>giorno 56</c:v>
                </c:pt>
                <c:pt idx="56">
                  <c:v>giorno 57</c:v>
                </c:pt>
                <c:pt idx="57">
                  <c:v>giorno 58</c:v>
                </c:pt>
                <c:pt idx="58">
                  <c:v>giorno 59</c:v>
                </c:pt>
                <c:pt idx="59">
                  <c:v>giorno 60</c:v>
                </c:pt>
                <c:pt idx="60">
                  <c:v>giorno 61</c:v>
                </c:pt>
                <c:pt idx="61">
                  <c:v>giorno 62</c:v>
                </c:pt>
                <c:pt idx="62">
                  <c:v>giorno 63</c:v>
                </c:pt>
                <c:pt idx="63">
                  <c:v>giorno 64</c:v>
                </c:pt>
                <c:pt idx="64">
                  <c:v>giorno 65</c:v>
                </c:pt>
                <c:pt idx="65">
                  <c:v>giorno 66</c:v>
                </c:pt>
                <c:pt idx="66">
                  <c:v>giorno 67</c:v>
                </c:pt>
                <c:pt idx="67">
                  <c:v>giorno 68</c:v>
                </c:pt>
                <c:pt idx="68">
                  <c:v>giorno 69</c:v>
                </c:pt>
                <c:pt idx="69">
                  <c:v>giorno 70</c:v>
                </c:pt>
                <c:pt idx="70">
                  <c:v>giorno 71</c:v>
                </c:pt>
                <c:pt idx="71">
                  <c:v>giorno 72</c:v>
                </c:pt>
                <c:pt idx="72">
                  <c:v>giorno 73</c:v>
                </c:pt>
                <c:pt idx="73">
                  <c:v>giorno 74</c:v>
                </c:pt>
                <c:pt idx="74">
                  <c:v>giorno 75</c:v>
                </c:pt>
                <c:pt idx="75">
                  <c:v>giorno 76</c:v>
                </c:pt>
                <c:pt idx="76">
                  <c:v>giorno 77</c:v>
                </c:pt>
                <c:pt idx="77">
                  <c:v>giorno 78</c:v>
                </c:pt>
                <c:pt idx="78">
                  <c:v>giorno 79</c:v>
                </c:pt>
                <c:pt idx="79">
                  <c:v>giorno 80</c:v>
                </c:pt>
                <c:pt idx="80">
                  <c:v>giorno 81</c:v>
                </c:pt>
                <c:pt idx="81">
                  <c:v>giorno 82</c:v>
                </c:pt>
                <c:pt idx="82">
                  <c:v>giorno 83</c:v>
                </c:pt>
                <c:pt idx="83">
                  <c:v>giorno 84</c:v>
                </c:pt>
                <c:pt idx="84">
                  <c:v>giorno 85</c:v>
                </c:pt>
                <c:pt idx="85">
                  <c:v>giorno 86</c:v>
                </c:pt>
                <c:pt idx="86">
                  <c:v>giorno 87</c:v>
                </c:pt>
                <c:pt idx="87">
                  <c:v>giorno 88</c:v>
                </c:pt>
                <c:pt idx="88">
                  <c:v>giorno 89</c:v>
                </c:pt>
                <c:pt idx="89">
                  <c:v>giorno 90</c:v>
                </c:pt>
                <c:pt idx="90">
                  <c:v>giorno 91</c:v>
                </c:pt>
                <c:pt idx="91">
                  <c:v>giorno 92</c:v>
                </c:pt>
                <c:pt idx="92">
                  <c:v>giorno 93</c:v>
                </c:pt>
                <c:pt idx="93">
                  <c:v>giorno 94</c:v>
                </c:pt>
                <c:pt idx="94">
                  <c:v>giorno 95</c:v>
                </c:pt>
                <c:pt idx="95">
                  <c:v>giorno 96</c:v>
                </c:pt>
                <c:pt idx="96">
                  <c:v>giorno 97</c:v>
                </c:pt>
                <c:pt idx="97">
                  <c:v>giorno 98</c:v>
                </c:pt>
              </c:strCache>
            </c:strRef>
          </c:cat>
          <c:val>
            <c:numLit>
              <c:formatCode>General</c:formatCode>
              <c:ptCount val="1"/>
              <c:pt idx="0">
                <c:v>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865D-4FAC-926E-A90D5C170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153968"/>
        <c:axId val="939158640"/>
      </c:lineChart>
      <c:catAx>
        <c:axId val="939153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39158640"/>
        <c:crosses val="autoZero"/>
        <c:auto val="1"/>
        <c:lblAlgn val="ctr"/>
        <c:lblOffset val="100"/>
        <c:noMultiLvlLbl val="0"/>
      </c:catAx>
      <c:valAx>
        <c:axId val="939158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39153968"/>
        <c:crosses val="autoZero"/>
        <c:crossBetween val="between"/>
      </c:valAx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u="sng">
          <a:solidFill>
            <a:schemeClr val="bg1"/>
          </a:solidFill>
        </a:defRPr>
      </a:pPr>
      <a:endParaRPr lang="it-IT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 err="1">
                <a:solidFill>
                  <a:schemeClr val="accent5"/>
                </a:solidFill>
              </a:rPr>
              <a:t>Presentazione</a:t>
            </a:r>
            <a:endParaRPr lang="en-US" sz="2800" b="1" dirty="0">
              <a:solidFill>
                <a:schemeClr val="accent5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5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35-41D5-9AEA-625B4516D05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35-41D5-9AEA-625B4516D0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35-41D5-9AEA-625B4516D0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1"/>
                </a:solidFill>
              </a:rPr>
              <a:t>Proattività</a:t>
            </a:r>
            <a:endParaRPr lang="en-US" b="1" dirty="0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3D-4904-AFD0-55D6690D13D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3D-4904-AFD0-55D6690D13DF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3D-4904-AFD0-55D6690D1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/>
                </a:solidFill>
              </a:rPr>
              <a:t>Produttività</a:t>
            </a:r>
            <a:endParaRPr lang="en-US" b="1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89-47FA-900C-DD2156AE0F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9-47FA-900C-DD2156AE0FFC}"/>
              </c:ext>
            </c:extLst>
          </c:dPt>
          <c:cat>
            <c:strRef>
              <c:f>Sheet1!$A$2:$A$3</c:f>
              <c:strCache>
                <c:ptCount val="2"/>
                <c:pt idx="0">
                  <c:v>Skill</c:v>
                </c:pt>
                <c:pt idx="1">
                  <c:v>do not edit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89-47FA-900C-DD2156AE0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75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57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4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8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https://docs.google.com/forms/d/1n1uYBGQ0yKH47FDfNjETJoZ50RsDf1B5N6xsMh_uRfc/edit#responses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42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78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14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68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Ore di Lavoro Totali: 404,2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ocket - Title Slide Blue">
    <p:bg>
      <p:bgPr>
        <a:solidFill>
          <a:srgbClr val="0FA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477886" y="4094021"/>
            <a:ext cx="11714114" cy="2763979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239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477886" y="4257233"/>
            <a:ext cx="11711288" cy="2600767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87D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 userDrawn="1"/>
        </p:nvSpPr>
        <p:spPr>
          <a:xfrm>
            <a:off x="9760945" y="3317320"/>
            <a:ext cx="1635829" cy="32104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147" y="4722746"/>
            <a:ext cx="12190853" cy="2135254"/>
          </a:xfrm>
          <a:custGeom>
            <a:avLst/>
            <a:gdLst>
              <a:gd name="connsiteX0" fmla="*/ 12190853 w 12190853"/>
              <a:gd name="connsiteY0" fmla="*/ 0 h 2135254"/>
              <a:gd name="connsiteX1" fmla="*/ 12190853 w 12190853"/>
              <a:gd name="connsiteY1" fmla="*/ 1232671 h 2135254"/>
              <a:gd name="connsiteX2" fmla="*/ 12190853 w 12190853"/>
              <a:gd name="connsiteY2" fmla="*/ 2135253 h 2135254"/>
              <a:gd name="connsiteX3" fmla="*/ 8538218 w 12190853"/>
              <a:gd name="connsiteY3" fmla="*/ 2135253 h 2135254"/>
              <a:gd name="connsiteX4" fmla="*/ 8538217 w 12190853"/>
              <a:gd name="connsiteY4" fmla="*/ 2135254 h 2135254"/>
              <a:gd name="connsiteX5" fmla="*/ 7559386 w 12190853"/>
              <a:gd name="connsiteY5" fmla="*/ 2135254 h 2135254"/>
              <a:gd name="connsiteX6" fmla="*/ 7559239 w 12190853"/>
              <a:gd name="connsiteY6" fmla="*/ 2135137 h 2135254"/>
              <a:gd name="connsiteX7" fmla="*/ 7559202 w 12190853"/>
              <a:gd name="connsiteY7" fmla="*/ 2135254 h 2135254"/>
              <a:gd name="connsiteX8" fmla="*/ 404105 w 12190853"/>
              <a:gd name="connsiteY8" fmla="*/ 2135254 h 2135254"/>
              <a:gd name="connsiteX9" fmla="*/ 191141 w 12190853"/>
              <a:gd name="connsiteY9" fmla="*/ 2135254 h 2135254"/>
              <a:gd name="connsiteX10" fmla="*/ 0 w 12190853"/>
              <a:gd name="connsiteY10" fmla="*/ 2135254 h 2135254"/>
              <a:gd name="connsiteX11" fmla="*/ 0 w 12190853"/>
              <a:gd name="connsiteY11" fmla="*/ 759101 h 2135254"/>
              <a:gd name="connsiteX12" fmla="*/ 18846 w 12190853"/>
              <a:gd name="connsiteY12" fmla="*/ 760703 h 2135254"/>
              <a:gd name="connsiteX13" fmla="*/ 622833 w 12190853"/>
              <a:gd name="connsiteY13" fmla="*/ 1328059 h 2135254"/>
              <a:gd name="connsiteX14" fmla="*/ 634538 w 12190853"/>
              <a:gd name="connsiteY14" fmla="*/ 1439894 h 2135254"/>
              <a:gd name="connsiteX15" fmla="*/ 734784 w 12190853"/>
              <a:gd name="connsiteY15" fmla="*/ 1387488 h 2135254"/>
              <a:gd name="connsiteX16" fmla="*/ 971235 w 12190853"/>
              <a:gd name="connsiteY16" fmla="*/ 1341510 h 2135254"/>
              <a:gd name="connsiteX17" fmla="*/ 1093660 w 12190853"/>
              <a:gd name="connsiteY17" fmla="*/ 1353397 h 2135254"/>
              <a:gd name="connsiteX18" fmla="*/ 1174763 w 12190853"/>
              <a:gd name="connsiteY18" fmla="*/ 1377644 h 2135254"/>
              <a:gd name="connsiteX19" fmla="*/ 1186547 w 12190853"/>
              <a:gd name="connsiteY19" fmla="*/ 1356734 h 2135254"/>
              <a:gd name="connsiteX20" fmla="*/ 1810511 w 12190853"/>
              <a:gd name="connsiteY20" fmla="*/ 1037205 h 2135254"/>
              <a:gd name="connsiteX21" fmla="*/ 2434476 w 12190853"/>
              <a:gd name="connsiteY21" fmla="*/ 1356734 h 2135254"/>
              <a:gd name="connsiteX22" fmla="*/ 2490172 w 12190853"/>
              <a:gd name="connsiteY22" fmla="*/ 1455565 h 2135254"/>
              <a:gd name="connsiteX23" fmla="*/ 2521596 w 12190853"/>
              <a:gd name="connsiteY23" fmla="*/ 1430595 h 2135254"/>
              <a:gd name="connsiteX24" fmla="*/ 2801827 w 12190853"/>
              <a:gd name="connsiteY24" fmla="*/ 1348151 h 2135254"/>
              <a:gd name="connsiteX25" fmla="*/ 3217441 w 12190853"/>
              <a:gd name="connsiteY25" fmla="*/ 1560985 h 2135254"/>
              <a:gd name="connsiteX26" fmla="*/ 3241880 w 12190853"/>
              <a:gd name="connsiteY26" fmla="*/ 1604352 h 2135254"/>
              <a:gd name="connsiteX27" fmla="*/ 3611243 w 12190853"/>
              <a:gd name="connsiteY27" fmla="*/ 1604352 h 2135254"/>
              <a:gd name="connsiteX28" fmla="*/ 3613999 w 12190853"/>
              <a:gd name="connsiteY28" fmla="*/ 1599461 h 2135254"/>
              <a:gd name="connsiteX29" fmla="*/ 4117715 w 12190853"/>
              <a:gd name="connsiteY29" fmla="*/ 1341510 h 2135254"/>
              <a:gd name="connsiteX30" fmla="*/ 4677439 w 12190853"/>
              <a:gd name="connsiteY30" fmla="*/ 1698843 h 2135254"/>
              <a:gd name="connsiteX31" fmla="*/ 4693938 w 12190853"/>
              <a:gd name="connsiteY31" fmla="*/ 1750031 h 2135254"/>
              <a:gd name="connsiteX32" fmla="*/ 4721097 w 12190853"/>
              <a:gd name="connsiteY32" fmla="*/ 1735833 h 2135254"/>
              <a:gd name="connsiteX33" fmla="*/ 4835124 w 12190853"/>
              <a:gd name="connsiteY33" fmla="*/ 1701742 h 2135254"/>
              <a:gd name="connsiteX34" fmla="*/ 4930624 w 12190853"/>
              <a:gd name="connsiteY34" fmla="*/ 1692469 h 2135254"/>
              <a:gd name="connsiteX35" fmla="*/ 4934733 w 12190853"/>
              <a:gd name="connsiteY35" fmla="*/ 1653211 h 2135254"/>
              <a:gd name="connsiteX36" fmla="*/ 5671919 w 12190853"/>
              <a:gd name="connsiteY36" fmla="*/ 1074535 h 2135254"/>
              <a:gd name="connsiteX37" fmla="*/ 6295883 w 12190853"/>
              <a:gd name="connsiteY37" fmla="*/ 1394064 h 2135254"/>
              <a:gd name="connsiteX38" fmla="*/ 6301547 w 12190853"/>
              <a:gd name="connsiteY38" fmla="*/ 1404117 h 2135254"/>
              <a:gd name="connsiteX39" fmla="*/ 6320448 w 12190853"/>
              <a:gd name="connsiteY39" fmla="*/ 1382055 h 2135254"/>
              <a:gd name="connsiteX40" fmla="*/ 6852528 w 12190853"/>
              <a:gd name="connsiteY40" fmla="*/ 1169785 h 2135254"/>
              <a:gd name="connsiteX41" fmla="*/ 7273244 w 12190853"/>
              <a:gd name="connsiteY41" fmla="*/ 1293559 h 2135254"/>
              <a:gd name="connsiteX42" fmla="*/ 7342091 w 12190853"/>
              <a:gd name="connsiteY42" fmla="*/ 1348269 h 2135254"/>
              <a:gd name="connsiteX43" fmla="*/ 7355460 w 12190853"/>
              <a:gd name="connsiteY43" fmla="*/ 1306786 h 2135254"/>
              <a:gd name="connsiteX44" fmla="*/ 8048802 w 12190853"/>
              <a:gd name="connsiteY44" fmla="*/ 864150 h 2135254"/>
              <a:gd name="connsiteX45" fmla="*/ 8119268 w 12190853"/>
              <a:gd name="connsiteY45" fmla="*/ 867577 h 2135254"/>
              <a:gd name="connsiteX46" fmla="*/ 8177314 w 12190853"/>
              <a:gd name="connsiteY46" fmla="*/ 764579 h 2135254"/>
              <a:gd name="connsiteX47" fmla="*/ 8801277 w 12190853"/>
              <a:gd name="connsiteY47" fmla="*/ 445050 h 2135254"/>
              <a:gd name="connsiteX48" fmla="*/ 9221993 w 12190853"/>
              <a:gd name="connsiteY48" fmla="*/ 568824 h 2135254"/>
              <a:gd name="connsiteX49" fmla="*/ 9308351 w 12190853"/>
              <a:gd name="connsiteY49" fmla="*/ 637449 h 2135254"/>
              <a:gd name="connsiteX50" fmla="*/ 9331316 w 12190853"/>
              <a:gd name="connsiteY50" fmla="*/ 624736 h 2135254"/>
              <a:gd name="connsiteX51" fmla="*/ 9657545 w 12190853"/>
              <a:gd name="connsiteY51" fmla="*/ 553269 h 2135254"/>
              <a:gd name="connsiteX52" fmla="*/ 10350887 w 12190853"/>
              <a:gd name="connsiteY52" fmla="*/ 995905 h 2135254"/>
              <a:gd name="connsiteX53" fmla="*/ 10387173 w 12190853"/>
              <a:gd name="connsiteY53" fmla="*/ 1108490 h 2135254"/>
              <a:gd name="connsiteX54" fmla="*/ 10674604 w 12190853"/>
              <a:gd name="connsiteY54" fmla="*/ 1108490 h 2135254"/>
              <a:gd name="connsiteX55" fmla="*/ 10659598 w 12190853"/>
              <a:gd name="connsiteY55" fmla="*/ 965120 h 2135254"/>
              <a:gd name="connsiteX56" fmla="*/ 11412073 w 12190853"/>
              <a:gd name="connsiteY56" fmla="*/ 240385 h 2135254"/>
              <a:gd name="connsiteX57" fmla="*/ 11832789 w 12190853"/>
              <a:gd name="connsiteY57" fmla="*/ 364159 h 2135254"/>
              <a:gd name="connsiteX58" fmla="*/ 11870500 w 12190853"/>
              <a:gd name="connsiteY58" fmla="*/ 394126 h 2135254"/>
              <a:gd name="connsiteX59" fmla="*/ 11889660 w 12190853"/>
              <a:gd name="connsiteY59" fmla="*/ 334676 h 2135254"/>
              <a:gd name="connsiteX60" fmla="*/ 12162286 w 12190853"/>
              <a:gd name="connsiteY60" fmla="*/ 15814 h 213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0853" h="2135254">
                <a:moveTo>
                  <a:pt x="12190853" y="0"/>
                </a:moveTo>
                <a:lnTo>
                  <a:pt x="12190853" y="1232671"/>
                </a:lnTo>
                <a:lnTo>
                  <a:pt x="12190853" y="2135253"/>
                </a:lnTo>
                <a:lnTo>
                  <a:pt x="8538218" y="2135253"/>
                </a:lnTo>
                <a:lnTo>
                  <a:pt x="8538217" y="2135254"/>
                </a:lnTo>
                <a:lnTo>
                  <a:pt x="7559386" y="2135254"/>
                </a:lnTo>
                <a:lnTo>
                  <a:pt x="7559239" y="2135137"/>
                </a:lnTo>
                <a:lnTo>
                  <a:pt x="7559202" y="2135254"/>
                </a:lnTo>
                <a:lnTo>
                  <a:pt x="404105" y="2135254"/>
                </a:lnTo>
                <a:lnTo>
                  <a:pt x="191141" y="2135254"/>
                </a:lnTo>
                <a:lnTo>
                  <a:pt x="0" y="2135254"/>
                </a:lnTo>
                <a:lnTo>
                  <a:pt x="0" y="759101"/>
                </a:lnTo>
                <a:lnTo>
                  <a:pt x="18846" y="760703"/>
                </a:lnTo>
                <a:cubicBezTo>
                  <a:pt x="321481" y="812768"/>
                  <a:pt x="561438" y="1039090"/>
                  <a:pt x="622833" y="1328059"/>
                </a:cubicBezTo>
                <a:lnTo>
                  <a:pt x="634538" y="1439894"/>
                </a:lnTo>
                <a:lnTo>
                  <a:pt x="734784" y="1387488"/>
                </a:lnTo>
                <a:cubicBezTo>
                  <a:pt x="807460" y="1357882"/>
                  <a:pt x="887363" y="1341510"/>
                  <a:pt x="971235" y="1341510"/>
                </a:cubicBezTo>
                <a:cubicBezTo>
                  <a:pt x="1013172" y="1341510"/>
                  <a:pt x="1054116" y="1345603"/>
                  <a:pt x="1093660" y="1353397"/>
                </a:cubicBezTo>
                <a:lnTo>
                  <a:pt x="1174763" y="1377644"/>
                </a:lnTo>
                <a:lnTo>
                  <a:pt x="1186547" y="1356734"/>
                </a:lnTo>
                <a:cubicBezTo>
                  <a:pt x="1321772" y="1163953"/>
                  <a:pt x="1550774" y="1037205"/>
                  <a:pt x="1810511" y="1037205"/>
                </a:cubicBezTo>
                <a:cubicBezTo>
                  <a:pt x="2070248" y="1037205"/>
                  <a:pt x="2299249" y="1163953"/>
                  <a:pt x="2434476" y="1356734"/>
                </a:cubicBezTo>
                <a:lnTo>
                  <a:pt x="2490172" y="1455565"/>
                </a:lnTo>
                <a:lnTo>
                  <a:pt x="2521596" y="1430595"/>
                </a:lnTo>
                <a:cubicBezTo>
                  <a:pt x="2601590" y="1378544"/>
                  <a:pt x="2698022" y="1348151"/>
                  <a:pt x="2801827" y="1348151"/>
                </a:cubicBezTo>
                <a:cubicBezTo>
                  <a:pt x="2974835" y="1348151"/>
                  <a:pt x="3127370" y="1432576"/>
                  <a:pt x="3217441" y="1560985"/>
                </a:cubicBezTo>
                <a:lnTo>
                  <a:pt x="3241880" y="1604352"/>
                </a:lnTo>
                <a:lnTo>
                  <a:pt x="3611243" y="1604352"/>
                </a:lnTo>
                <a:lnTo>
                  <a:pt x="3613999" y="1599461"/>
                </a:lnTo>
                <a:cubicBezTo>
                  <a:pt x="3723165" y="1443832"/>
                  <a:pt x="3908033" y="1341510"/>
                  <a:pt x="4117715" y="1341510"/>
                </a:cubicBezTo>
                <a:cubicBezTo>
                  <a:pt x="4369335" y="1341510"/>
                  <a:pt x="4585223" y="1488853"/>
                  <a:pt x="4677439" y="1698843"/>
                </a:cubicBezTo>
                <a:lnTo>
                  <a:pt x="4693938" y="1750031"/>
                </a:lnTo>
                <a:lnTo>
                  <a:pt x="4721097" y="1735833"/>
                </a:lnTo>
                <a:cubicBezTo>
                  <a:pt x="4757435" y="1721030"/>
                  <a:pt x="4795581" y="1709535"/>
                  <a:pt x="4835124" y="1701742"/>
                </a:cubicBezTo>
                <a:lnTo>
                  <a:pt x="4930624" y="1692469"/>
                </a:lnTo>
                <a:lnTo>
                  <a:pt x="4934733" y="1653211"/>
                </a:lnTo>
                <a:cubicBezTo>
                  <a:pt x="5004897" y="1322961"/>
                  <a:pt x="5308287" y="1074535"/>
                  <a:pt x="5671919" y="1074535"/>
                </a:cubicBezTo>
                <a:cubicBezTo>
                  <a:pt x="5931657" y="1074535"/>
                  <a:pt x="6160658" y="1201283"/>
                  <a:pt x="6295883" y="1394064"/>
                </a:cubicBezTo>
                <a:lnTo>
                  <a:pt x="6301547" y="1404117"/>
                </a:lnTo>
                <a:lnTo>
                  <a:pt x="6320448" y="1382055"/>
                </a:lnTo>
                <a:cubicBezTo>
                  <a:pt x="6456619" y="1250904"/>
                  <a:pt x="6644738" y="1169785"/>
                  <a:pt x="6852528" y="1169785"/>
                </a:cubicBezTo>
                <a:cubicBezTo>
                  <a:pt x="7008370" y="1169785"/>
                  <a:pt x="7153148" y="1215415"/>
                  <a:pt x="7273244" y="1293559"/>
                </a:cubicBezTo>
                <a:lnTo>
                  <a:pt x="7342091" y="1348269"/>
                </a:lnTo>
                <a:lnTo>
                  <a:pt x="7355460" y="1306786"/>
                </a:lnTo>
                <a:cubicBezTo>
                  <a:pt x="7469693" y="1046667"/>
                  <a:pt x="7737118" y="864150"/>
                  <a:pt x="8048802" y="864150"/>
                </a:cubicBezTo>
                <a:lnTo>
                  <a:pt x="8119268" y="867577"/>
                </a:lnTo>
                <a:lnTo>
                  <a:pt x="8177314" y="764579"/>
                </a:lnTo>
                <a:cubicBezTo>
                  <a:pt x="8312538" y="571798"/>
                  <a:pt x="8541540" y="445050"/>
                  <a:pt x="8801277" y="445050"/>
                </a:cubicBezTo>
                <a:cubicBezTo>
                  <a:pt x="8957120" y="445050"/>
                  <a:pt x="9101897" y="490680"/>
                  <a:pt x="9221993" y="568824"/>
                </a:cubicBezTo>
                <a:lnTo>
                  <a:pt x="9308351" y="637449"/>
                </a:lnTo>
                <a:lnTo>
                  <a:pt x="9331316" y="624736"/>
                </a:lnTo>
                <a:cubicBezTo>
                  <a:pt x="9430005" y="578936"/>
                  <a:pt x="9540663" y="553269"/>
                  <a:pt x="9657545" y="553269"/>
                </a:cubicBezTo>
                <a:cubicBezTo>
                  <a:pt x="9969230" y="553269"/>
                  <a:pt x="10236655" y="735786"/>
                  <a:pt x="10350887" y="995905"/>
                </a:cubicBezTo>
                <a:lnTo>
                  <a:pt x="10387173" y="1108490"/>
                </a:lnTo>
                <a:lnTo>
                  <a:pt x="10674604" y="1108490"/>
                </a:lnTo>
                <a:lnTo>
                  <a:pt x="10659598" y="965120"/>
                </a:lnTo>
                <a:cubicBezTo>
                  <a:pt x="10659598" y="564860"/>
                  <a:pt x="10996493" y="240385"/>
                  <a:pt x="11412073" y="240385"/>
                </a:cubicBezTo>
                <a:cubicBezTo>
                  <a:pt x="11567916" y="240385"/>
                  <a:pt x="11712693" y="286015"/>
                  <a:pt x="11832789" y="364159"/>
                </a:cubicBezTo>
                <a:lnTo>
                  <a:pt x="11870500" y="394126"/>
                </a:lnTo>
                <a:lnTo>
                  <a:pt x="11889660" y="334676"/>
                </a:lnTo>
                <a:cubicBezTo>
                  <a:pt x="11946776" y="204617"/>
                  <a:pt x="12042190" y="93958"/>
                  <a:pt x="12162286" y="158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/>
          <p:cNvSpPr/>
          <p:nvPr userDrawn="1"/>
        </p:nvSpPr>
        <p:spPr>
          <a:xfrm>
            <a:off x="10038653" y="3317320"/>
            <a:ext cx="1080413" cy="3540680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0109092" y="3154563"/>
            <a:ext cx="942618" cy="223954"/>
            <a:chOff x="10109092" y="3159326"/>
            <a:chExt cx="942618" cy="223954"/>
          </a:xfrm>
        </p:grpSpPr>
        <p:sp>
          <p:nvSpPr>
            <p:cNvPr id="45" name="Freeform 44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reeform 13"/>
          <p:cNvSpPr/>
          <p:nvPr/>
        </p:nvSpPr>
        <p:spPr>
          <a:xfrm flipH="1">
            <a:off x="11102763" y="2498359"/>
            <a:ext cx="740664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9317466" y="2498360"/>
            <a:ext cx="740571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089278" y="334969"/>
            <a:ext cx="981007" cy="838083"/>
            <a:chOff x="10089278" y="330206"/>
            <a:chExt cx="981007" cy="838083"/>
          </a:xfrm>
        </p:grpSpPr>
        <p:sp>
          <p:nvSpPr>
            <p:cNvPr id="43" name="Freeform 42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>
            <a:off x="9899100" y="1031758"/>
            <a:ext cx="681300" cy="2243303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0580400" y="1032430"/>
            <a:ext cx="681300" cy="2242631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175850" y="3292328"/>
            <a:ext cx="403010" cy="1057429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10578861" y="3292413"/>
            <a:ext cx="406045" cy="1057343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0228451" y="3320790"/>
            <a:ext cx="350411" cy="655786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flipH="1">
            <a:off x="10578862" y="3320994"/>
            <a:ext cx="353012" cy="655582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089464" y="330206"/>
            <a:ext cx="981007" cy="838083"/>
            <a:chOff x="10089278" y="330206"/>
            <a:chExt cx="981007" cy="838083"/>
          </a:xfrm>
        </p:grpSpPr>
        <p:sp>
          <p:nvSpPr>
            <p:cNvPr id="28" name="Freeform 27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109092" y="3159326"/>
            <a:ext cx="942618" cy="223954"/>
            <a:chOff x="10109092" y="3159326"/>
            <a:chExt cx="942618" cy="223954"/>
          </a:xfrm>
        </p:grpSpPr>
        <p:sp>
          <p:nvSpPr>
            <p:cNvPr id="26" name="Freeform 25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7886" y="1122363"/>
            <a:ext cx="836827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77886" y="3602038"/>
            <a:ext cx="836827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0"/>
            <a:ext cx="2287501" cy="365125"/>
          </a:xfrm>
        </p:spPr>
        <p:txBody>
          <a:bodyPr/>
          <a:lstStyle/>
          <a:p>
            <a:fld id="{FA3EE389-E41A-49AC-9975-3D3899FF737D}" type="slidenum">
              <a:rPr lang="en-US" smtClean="0"/>
              <a:t>‹N›</a:t>
            </a:fld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 userDrawn="1"/>
        </p:nvGrpSpPr>
        <p:grpSpPr>
          <a:xfrm>
            <a:off x="10202692" y="1421106"/>
            <a:ext cx="758952" cy="758952"/>
            <a:chOff x="7575606" y="2571489"/>
            <a:chExt cx="595578" cy="595578"/>
          </a:xfrm>
        </p:grpSpPr>
        <p:sp>
          <p:nvSpPr>
            <p:cNvPr id="61" name="Oval 60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44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cket - Title and Content Blue">
    <p:bg>
      <p:bgPr>
        <a:solidFill>
          <a:srgbClr val="0FA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 userDrawn="1"/>
        </p:nvSpPr>
        <p:spPr>
          <a:xfrm>
            <a:off x="477886" y="4094021"/>
            <a:ext cx="11714114" cy="2763979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239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 userDrawn="1"/>
        </p:nvSpPr>
        <p:spPr>
          <a:xfrm>
            <a:off x="477886" y="4257233"/>
            <a:ext cx="11711288" cy="2600767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87D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apezoid 48"/>
          <p:cNvSpPr/>
          <p:nvPr userDrawn="1"/>
        </p:nvSpPr>
        <p:spPr>
          <a:xfrm>
            <a:off x="9760945" y="3317320"/>
            <a:ext cx="1635829" cy="32104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 userDrawn="1"/>
        </p:nvSpPr>
        <p:spPr>
          <a:xfrm>
            <a:off x="1147" y="4722746"/>
            <a:ext cx="12190853" cy="2135254"/>
          </a:xfrm>
          <a:custGeom>
            <a:avLst/>
            <a:gdLst>
              <a:gd name="connsiteX0" fmla="*/ 12190853 w 12190853"/>
              <a:gd name="connsiteY0" fmla="*/ 0 h 2135254"/>
              <a:gd name="connsiteX1" fmla="*/ 12190853 w 12190853"/>
              <a:gd name="connsiteY1" fmla="*/ 1232671 h 2135254"/>
              <a:gd name="connsiteX2" fmla="*/ 12190853 w 12190853"/>
              <a:gd name="connsiteY2" fmla="*/ 2135253 h 2135254"/>
              <a:gd name="connsiteX3" fmla="*/ 8538218 w 12190853"/>
              <a:gd name="connsiteY3" fmla="*/ 2135253 h 2135254"/>
              <a:gd name="connsiteX4" fmla="*/ 8538217 w 12190853"/>
              <a:gd name="connsiteY4" fmla="*/ 2135254 h 2135254"/>
              <a:gd name="connsiteX5" fmla="*/ 7559386 w 12190853"/>
              <a:gd name="connsiteY5" fmla="*/ 2135254 h 2135254"/>
              <a:gd name="connsiteX6" fmla="*/ 7559239 w 12190853"/>
              <a:gd name="connsiteY6" fmla="*/ 2135137 h 2135254"/>
              <a:gd name="connsiteX7" fmla="*/ 7559202 w 12190853"/>
              <a:gd name="connsiteY7" fmla="*/ 2135254 h 2135254"/>
              <a:gd name="connsiteX8" fmla="*/ 404105 w 12190853"/>
              <a:gd name="connsiteY8" fmla="*/ 2135254 h 2135254"/>
              <a:gd name="connsiteX9" fmla="*/ 191141 w 12190853"/>
              <a:gd name="connsiteY9" fmla="*/ 2135254 h 2135254"/>
              <a:gd name="connsiteX10" fmla="*/ 0 w 12190853"/>
              <a:gd name="connsiteY10" fmla="*/ 2135254 h 2135254"/>
              <a:gd name="connsiteX11" fmla="*/ 0 w 12190853"/>
              <a:gd name="connsiteY11" fmla="*/ 759101 h 2135254"/>
              <a:gd name="connsiteX12" fmla="*/ 18846 w 12190853"/>
              <a:gd name="connsiteY12" fmla="*/ 760703 h 2135254"/>
              <a:gd name="connsiteX13" fmla="*/ 622833 w 12190853"/>
              <a:gd name="connsiteY13" fmla="*/ 1328059 h 2135254"/>
              <a:gd name="connsiteX14" fmla="*/ 634538 w 12190853"/>
              <a:gd name="connsiteY14" fmla="*/ 1439894 h 2135254"/>
              <a:gd name="connsiteX15" fmla="*/ 734784 w 12190853"/>
              <a:gd name="connsiteY15" fmla="*/ 1387488 h 2135254"/>
              <a:gd name="connsiteX16" fmla="*/ 971235 w 12190853"/>
              <a:gd name="connsiteY16" fmla="*/ 1341510 h 2135254"/>
              <a:gd name="connsiteX17" fmla="*/ 1093660 w 12190853"/>
              <a:gd name="connsiteY17" fmla="*/ 1353397 h 2135254"/>
              <a:gd name="connsiteX18" fmla="*/ 1174763 w 12190853"/>
              <a:gd name="connsiteY18" fmla="*/ 1377644 h 2135254"/>
              <a:gd name="connsiteX19" fmla="*/ 1186547 w 12190853"/>
              <a:gd name="connsiteY19" fmla="*/ 1356734 h 2135254"/>
              <a:gd name="connsiteX20" fmla="*/ 1810511 w 12190853"/>
              <a:gd name="connsiteY20" fmla="*/ 1037205 h 2135254"/>
              <a:gd name="connsiteX21" fmla="*/ 2434476 w 12190853"/>
              <a:gd name="connsiteY21" fmla="*/ 1356734 h 2135254"/>
              <a:gd name="connsiteX22" fmla="*/ 2490172 w 12190853"/>
              <a:gd name="connsiteY22" fmla="*/ 1455565 h 2135254"/>
              <a:gd name="connsiteX23" fmla="*/ 2521596 w 12190853"/>
              <a:gd name="connsiteY23" fmla="*/ 1430595 h 2135254"/>
              <a:gd name="connsiteX24" fmla="*/ 2801827 w 12190853"/>
              <a:gd name="connsiteY24" fmla="*/ 1348151 h 2135254"/>
              <a:gd name="connsiteX25" fmla="*/ 3217441 w 12190853"/>
              <a:gd name="connsiteY25" fmla="*/ 1560985 h 2135254"/>
              <a:gd name="connsiteX26" fmla="*/ 3241880 w 12190853"/>
              <a:gd name="connsiteY26" fmla="*/ 1604352 h 2135254"/>
              <a:gd name="connsiteX27" fmla="*/ 3611243 w 12190853"/>
              <a:gd name="connsiteY27" fmla="*/ 1604352 h 2135254"/>
              <a:gd name="connsiteX28" fmla="*/ 3613999 w 12190853"/>
              <a:gd name="connsiteY28" fmla="*/ 1599461 h 2135254"/>
              <a:gd name="connsiteX29" fmla="*/ 4117715 w 12190853"/>
              <a:gd name="connsiteY29" fmla="*/ 1341510 h 2135254"/>
              <a:gd name="connsiteX30" fmla="*/ 4677439 w 12190853"/>
              <a:gd name="connsiteY30" fmla="*/ 1698843 h 2135254"/>
              <a:gd name="connsiteX31" fmla="*/ 4693938 w 12190853"/>
              <a:gd name="connsiteY31" fmla="*/ 1750031 h 2135254"/>
              <a:gd name="connsiteX32" fmla="*/ 4721097 w 12190853"/>
              <a:gd name="connsiteY32" fmla="*/ 1735833 h 2135254"/>
              <a:gd name="connsiteX33" fmla="*/ 4835124 w 12190853"/>
              <a:gd name="connsiteY33" fmla="*/ 1701742 h 2135254"/>
              <a:gd name="connsiteX34" fmla="*/ 4930624 w 12190853"/>
              <a:gd name="connsiteY34" fmla="*/ 1692469 h 2135254"/>
              <a:gd name="connsiteX35" fmla="*/ 4934733 w 12190853"/>
              <a:gd name="connsiteY35" fmla="*/ 1653211 h 2135254"/>
              <a:gd name="connsiteX36" fmla="*/ 5671919 w 12190853"/>
              <a:gd name="connsiteY36" fmla="*/ 1074535 h 2135254"/>
              <a:gd name="connsiteX37" fmla="*/ 6295883 w 12190853"/>
              <a:gd name="connsiteY37" fmla="*/ 1394064 h 2135254"/>
              <a:gd name="connsiteX38" fmla="*/ 6301547 w 12190853"/>
              <a:gd name="connsiteY38" fmla="*/ 1404117 h 2135254"/>
              <a:gd name="connsiteX39" fmla="*/ 6320448 w 12190853"/>
              <a:gd name="connsiteY39" fmla="*/ 1382055 h 2135254"/>
              <a:gd name="connsiteX40" fmla="*/ 6852528 w 12190853"/>
              <a:gd name="connsiteY40" fmla="*/ 1169785 h 2135254"/>
              <a:gd name="connsiteX41" fmla="*/ 7273244 w 12190853"/>
              <a:gd name="connsiteY41" fmla="*/ 1293559 h 2135254"/>
              <a:gd name="connsiteX42" fmla="*/ 7342091 w 12190853"/>
              <a:gd name="connsiteY42" fmla="*/ 1348269 h 2135254"/>
              <a:gd name="connsiteX43" fmla="*/ 7355460 w 12190853"/>
              <a:gd name="connsiteY43" fmla="*/ 1306786 h 2135254"/>
              <a:gd name="connsiteX44" fmla="*/ 8048802 w 12190853"/>
              <a:gd name="connsiteY44" fmla="*/ 864150 h 2135254"/>
              <a:gd name="connsiteX45" fmla="*/ 8119268 w 12190853"/>
              <a:gd name="connsiteY45" fmla="*/ 867577 h 2135254"/>
              <a:gd name="connsiteX46" fmla="*/ 8177314 w 12190853"/>
              <a:gd name="connsiteY46" fmla="*/ 764579 h 2135254"/>
              <a:gd name="connsiteX47" fmla="*/ 8801277 w 12190853"/>
              <a:gd name="connsiteY47" fmla="*/ 445050 h 2135254"/>
              <a:gd name="connsiteX48" fmla="*/ 9221993 w 12190853"/>
              <a:gd name="connsiteY48" fmla="*/ 568824 h 2135254"/>
              <a:gd name="connsiteX49" fmla="*/ 9308351 w 12190853"/>
              <a:gd name="connsiteY49" fmla="*/ 637449 h 2135254"/>
              <a:gd name="connsiteX50" fmla="*/ 9331316 w 12190853"/>
              <a:gd name="connsiteY50" fmla="*/ 624736 h 2135254"/>
              <a:gd name="connsiteX51" fmla="*/ 9657545 w 12190853"/>
              <a:gd name="connsiteY51" fmla="*/ 553269 h 2135254"/>
              <a:gd name="connsiteX52" fmla="*/ 10350887 w 12190853"/>
              <a:gd name="connsiteY52" fmla="*/ 995905 h 2135254"/>
              <a:gd name="connsiteX53" fmla="*/ 10387173 w 12190853"/>
              <a:gd name="connsiteY53" fmla="*/ 1108490 h 2135254"/>
              <a:gd name="connsiteX54" fmla="*/ 10674604 w 12190853"/>
              <a:gd name="connsiteY54" fmla="*/ 1108490 h 2135254"/>
              <a:gd name="connsiteX55" fmla="*/ 10659598 w 12190853"/>
              <a:gd name="connsiteY55" fmla="*/ 965120 h 2135254"/>
              <a:gd name="connsiteX56" fmla="*/ 11412073 w 12190853"/>
              <a:gd name="connsiteY56" fmla="*/ 240385 h 2135254"/>
              <a:gd name="connsiteX57" fmla="*/ 11832789 w 12190853"/>
              <a:gd name="connsiteY57" fmla="*/ 364159 h 2135254"/>
              <a:gd name="connsiteX58" fmla="*/ 11870500 w 12190853"/>
              <a:gd name="connsiteY58" fmla="*/ 394126 h 2135254"/>
              <a:gd name="connsiteX59" fmla="*/ 11889660 w 12190853"/>
              <a:gd name="connsiteY59" fmla="*/ 334676 h 2135254"/>
              <a:gd name="connsiteX60" fmla="*/ 12162286 w 12190853"/>
              <a:gd name="connsiteY60" fmla="*/ 15814 h 213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0853" h="2135254">
                <a:moveTo>
                  <a:pt x="12190853" y="0"/>
                </a:moveTo>
                <a:lnTo>
                  <a:pt x="12190853" y="1232671"/>
                </a:lnTo>
                <a:lnTo>
                  <a:pt x="12190853" y="2135253"/>
                </a:lnTo>
                <a:lnTo>
                  <a:pt x="8538218" y="2135253"/>
                </a:lnTo>
                <a:lnTo>
                  <a:pt x="8538217" y="2135254"/>
                </a:lnTo>
                <a:lnTo>
                  <a:pt x="7559386" y="2135254"/>
                </a:lnTo>
                <a:lnTo>
                  <a:pt x="7559239" y="2135137"/>
                </a:lnTo>
                <a:lnTo>
                  <a:pt x="7559202" y="2135254"/>
                </a:lnTo>
                <a:lnTo>
                  <a:pt x="404105" y="2135254"/>
                </a:lnTo>
                <a:lnTo>
                  <a:pt x="191141" y="2135254"/>
                </a:lnTo>
                <a:lnTo>
                  <a:pt x="0" y="2135254"/>
                </a:lnTo>
                <a:lnTo>
                  <a:pt x="0" y="759101"/>
                </a:lnTo>
                <a:lnTo>
                  <a:pt x="18846" y="760703"/>
                </a:lnTo>
                <a:cubicBezTo>
                  <a:pt x="321481" y="812768"/>
                  <a:pt x="561438" y="1039090"/>
                  <a:pt x="622833" y="1328059"/>
                </a:cubicBezTo>
                <a:lnTo>
                  <a:pt x="634538" y="1439894"/>
                </a:lnTo>
                <a:lnTo>
                  <a:pt x="734784" y="1387488"/>
                </a:lnTo>
                <a:cubicBezTo>
                  <a:pt x="807460" y="1357882"/>
                  <a:pt x="887363" y="1341510"/>
                  <a:pt x="971235" y="1341510"/>
                </a:cubicBezTo>
                <a:cubicBezTo>
                  <a:pt x="1013172" y="1341510"/>
                  <a:pt x="1054116" y="1345603"/>
                  <a:pt x="1093660" y="1353397"/>
                </a:cubicBezTo>
                <a:lnTo>
                  <a:pt x="1174763" y="1377644"/>
                </a:lnTo>
                <a:lnTo>
                  <a:pt x="1186547" y="1356734"/>
                </a:lnTo>
                <a:cubicBezTo>
                  <a:pt x="1321772" y="1163953"/>
                  <a:pt x="1550774" y="1037205"/>
                  <a:pt x="1810511" y="1037205"/>
                </a:cubicBezTo>
                <a:cubicBezTo>
                  <a:pt x="2070248" y="1037205"/>
                  <a:pt x="2299249" y="1163953"/>
                  <a:pt x="2434476" y="1356734"/>
                </a:cubicBezTo>
                <a:lnTo>
                  <a:pt x="2490172" y="1455565"/>
                </a:lnTo>
                <a:lnTo>
                  <a:pt x="2521596" y="1430595"/>
                </a:lnTo>
                <a:cubicBezTo>
                  <a:pt x="2601590" y="1378544"/>
                  <a:pt x="2698022" y="1348151"/>
                  <a:pt x="2801827" y="1348151"/>
                </a:cubicBezTo>
                <a:cubicBezTo>
                  <a:pt x="2974835" y="1348151"/>
                  <a:pt x="3127370" y="1432576"/>
                  <a:pt x="3217441" y="1560985"/>
                </a:cubicBezTo>
                <a:lnTo>
                  <a:pt x="3241880" y="1604352"/>
                </a:lnTo>
                <a:lnTo>
                  <a:pt x="3611243" y="1604352"/>
                </a:lnTo>
                <a:lnTo>
                  <a:pt x="3613999" y="1599461"/>
                </a:lnTo>
                <a:cubicBezTo>
                  <a:pt x="3723165" y="1443832"/>
                  <a:pt x="3908033" y="1341510"/>
                  <a:pt x="4117715" y="1341510"/>
                </a:cubicBezTo>
                <a:cubicBezTo>
                  <a:pt x="4369335" y="1341510"/>
                  <a:pt x="4585223" y="1488853"/>
                  <a:pt x="4677439" y="1698843"/>
                </a:cubicBezTo>
                <a:lnTo>
                  <a:pt x="4693938" y="1750031"/>
                </a:lnTo>
                <a:lnTo>
                  <a:pt x="4721097" y="1735833"/>
                </a:lnTo>
                <a:cubicBezTo>
                  <a:pt x="4757435" y="1721030"/>
                  <a:pt x="4795581" y="1709535"/>
                  <a:pt x="4835124" y="1701742"/>
                </a:cubicBezTo>
                <a:lnTo>
                  <a:pt x="4930624" y="1692469"/>
                </a:lnTo>
                <a:lnTo>
                  <a:pt x="4934733" y="1653211"/>
                </a:lnTo>
                <a:cubicBezTo>
                  <a:pt x="5004897" y="1322961"/>
                  <a:pt x="5308287" y="1074535"/>
                  <a:pt x="5671919" y="1074535"/>
                </a:cubicBezTo>
                <a:cubicBezTo>
                  <a:pt x="5931657" y="1074535"/>
                  <a:pt x="6160658" y="1201283"/>
                  <a:pt x="6295883" y="1394064"/>
                </a:cubicBezTo>
                <a:lnTo>
                  <a:pt x="6301547" y="1404117"/>
                </a:lnTo>
                <a:lnTo>
                  <a:pt x="6320448" y="1382055"/>
                </a:lnTo>
                <a:cubicBezTo>
                  <a:pt x="6456619" y="1250904"/>
                  <a:pt x="6644738" y="1169785"/>
                  <a:pt x="6852528" y="1169785"/>
                </a:cubicBezTo>
                <a:cubicBezTo>
                  <a:pt x="7008370" y="1169785"/>
                  <a:pt x="7153148" y="1215415"/>
                  <a:pt x="7273244" y="1293559"/>
                </a:cubicBezTo>
                <a:lnTo>
                  <a:pt x="7342091" y="1348269"/>
                </a:lnTo>
                <a:lnTo>
                  <a:pt x="7355460" y="1306786"/>
                </a:lnTo>
                <a:cubicBezTo>
                  <a:pt x="7469693" y="1046667"/>
                  <a:pt x="7737118" y="864150"/>
                  <a:pt x="8048802" y="864150"/>
                </a:cubicBezTo>
                <a:lnTo>
                  <a:pt x="8119268" y="867577"/>
                </a:lnTo>
                <a:lnTo>
                  <a:pt x="8177314" y="764579"/>
                </a:lnTo>
                <a:cubicBezTo>
                  <a:pt x="8312538" y="571798"/>
                  <a:pt x="8541540" y="445050"/>
                  <a:pt x="8801277" y="445050"/>
                </a:cubicBezTo>
                <a:cubicBezTo>
                  <a:pt x="8957120" y="445050"/>
                  <a:pt x="9101897" y="490680"/>
                  <a:pt x="9221993" y="568824"/>
                </a:cubicBezTo>
                <a:lnTo>
                  <a:pt x="9308351" y="637449"/>
                </a:lnTo>
                <a:lnTo>
                  <a:pt x="9331316" y="624736"/>
                </a:lnTo>
                <a:cubicBezTo>
                  <a:pt x="9430005" y="578936"/>
                  <a:pt x="9540663" y="553269"/>
                  <a:pt x="9657545" y="553269"/>
                </a:cubicBezTo>
                <a:cubicBezTo>
                  <a:pt x="9969230" y="553269"/>
                  <a:pt x="10236655" y="735786"/>
                  <a:pt x="10350887" y="995905"/>
                </a:cubicBezTo>
                <a:lnTo>
                  <a:pt x="10387173" y="1108490"/>
                </a:lnTo>
                <a:lnTo>
                  <a:pt x="10674604" y="1108490"/>
                </a:lnTo>
                <a:lnTo>
                  <a:pt x="10659598" y="965120"/>
                </a:lnTo>
                <a:cubicBezTo>
                  <a:pt x="10659598" y="564860"/>
                  <a:pt x="10996493" y="240385"/>
                  <a:pt x="11412073" y="240385"/>
                </a:cubicBezTo>
                <a:cubicBezTo>
                  <a:pt x="11567916" y="240385"/>
                  <a:pt x="11712693" y="286015"/>
                  <a:pt x="11832789" y="364159"/>
                </a:cubicBezTo>
                <a:lnTo>
                  <a:pt x="11870500" y="394126"/>
                </a:lnTo>
                <a:lnTo>
                  <a:pt x="11889660" y="334676"/>
                </a:lnTo>
                <a:cubicBezTo>
                  <a:pt x="11946776" y="204617"/>
                  <a:pt x="12042190" y="93958"/>
                  <a:pt x="12162286" y="158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apezoid 50"/>
          <p:cNvSpPr/>
          <p:nvPr userDrawn="1"/>
        </p:nvSpPr>
        <p:spPr>
          <a:xfrm>
            <a:off x="10038653" y="3317320"/>
            <a:ext cx="1080413" cy="3540680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87501" cy="365125"/>
          </a:xfrm>
        </p:spPr>
        <p:txBody>
          <a:bodyPr/>
          <a:lstStyle/>
          <a:p>
            <a:fld id="{FA3EE389-E41A-49AC-9975-3D3899FF737D}" type="slidenum">
              <a:rPr lang="en-US" smtClean="0"/>
              <a:t>‹N›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10109092" y="3154563"/>
            <a:ext cx="942618" cy="223954"/>
            <a:chOff x="10109092" y="3159326"/>
            <a:chExt cx="942618" cy="223954"/>
          </a:xfrm>
        </p:grpSpPr>
        <p:sp>
          <p:nvSpPr>
            <p:cNvPr id="85" name="Freeform 84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53"/>
          <p:cNvSpPr/>
          <p:nvPr/>
        </p:nvSpPr>
        <p:spPr>
          <a:xfrm flipH="1">
            <a:off x="11102763" y="2498359"/>
            <a:ext cx="740664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9317466" y="2498360"/>
            <a:ext cx="740571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0089278" y="334969"/>
            <a:ext cx="981007" cy="838083"/>
            <a:chOff x="10089278" y="330206"/>
            <a:chExt cx="981007" cy="838083"/>
          </a:xfrm>
        </p:grpSpPr>
        <p:sp>
          <p:nvSpPr>
            <p:cNvPr id="83" name="Freeform 82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Freeform 56"/>
          <p:cNvSpPr/>
          <p:nvPr/>
        </p:nvSpPr>
        <p:spPr>
          <a:xfrm>
            <a:off x="9899100" y="1031758"/>
            <a:ext cx="681300" cy="2243303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10580400" y="1032430"/>
            <a:ext cx="681300" cy="2242631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175850" y="3292328"/>
            <a:ext cx="403010" cy="1057429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 flipH="1">
            <a:off x="10578861" y="3292413"/>
            <a:ext cx="406045" cy="1057343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28451" y="3320790"/>
            <a:ext cx="350411" cy="655786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 flipH="1">
            <a:off x="10578862" y="3320994"/>
            <a:ext cx="353012" cy="655582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0089464" y="330206"/>
            <a:ext cx="981007" cy="838083"/>
            <a:chOff x="10089278" y="330206"/>
            <a:chExt cx="981007" cy="838083"/>
          </a:xfrm>
        </p:grpSpPr>
        <p:sp>
          <p:nvSpPr>
            <p:cNvPr id="68" name="Freeform 67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109092" y="3159326"/>
            <a:ext cx="942618" cy="223954"/>
            <a:chOff x="10109092" y="3159326"/>
            <a:chExt cx="942618" cy="223954"/>
          </a:xfrm>
        </p:grpSpPr>
        <p:sp>
          <p:nvSpPr>
            <p:cNvPr id="66" name="Freeform 65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 userDrawn="1"/>
        </p:nvGrpSpPr>
        <p:grpSpPr>
          <a:xfrm>
            <a:off x="10202692" y="1421106"/>
            <a:ext cx="758952" cy="758952"/>
            <a:chOff x="7575606" y="2571489"/>
            <a:chExt cx="595578" cy="595578"/>
          </a:xfrm>
        </p:grpSpPr>
        <p:sp>
          <p:nvSpPr>
            <p:cNvPr id="88" name="Oval 87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65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ocket - Title Slide Dark Blue">
    <p:bg>
      <p:bgPr>
        <a:solidFill>
          <a:srgbClr val="0E3C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477886" y="4094021"/>
            <a:ext cx="11714114" cy="2763979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239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477886" y="4257233"/>
            <a:ext cx="11711288" cy="2600767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87D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 userDrawn="1"/>
        </p:nvSpPr>
        <p:spPr>
          <a:xfrm>
            <a:off x="9760945" y="3317320"/>
            <a:ext cx="1635829" cy="32104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147" y="4722746"/>
            <a:ext cx="12190853" cy="2135254"/>
          </a:xfrm>
          <a:custGeom>
            <a:avLst/>
            <a:gdLst>
              <a:gd name="connsiteX0" fmla="*/ 12190853 w 12190853"/>
              <a:gd name="connsiteY0" fmla="*/ 0 h 2135254"/>
              <a:gd name="connsiteX1" fmla="*/ 12190853 w 12190853"/>
              <a:gd name="connsiteY1" fmla="*/ 1232671 h 2135254"/>
              <a:gd name="connsiteX2" fmla="*/ 12190853 w 12190853"/>
              <a:gd name="connsiteY2" fmla="*/ 2135253 h 2135254"/>
              <a:gd name="connsiteX3" fmla="*/ 8538218 w 12190853"/>
              <a:gd name="connsiteY3" fmla="*/ 2135253 h 2135254"/>
              <a:gd name="connsiteX4" fmla="*/ 8538217 w 12190853"/>
              <a:gd name="connsiteY4" fmla="*/ 2135254 h 2135254"/>
              <a:gd name="connsiteX5" fmla="*/ 7559386 w 12190853"/>
              <a:gd name="connsiteY5" fmla="*/ 2135254 h 2135254"/>
              <a:gd name="connsiteX6" fmla="*/ 7559239 w 12190853"/>
              <a:gd name="connsiteY6" fmla="*/ 2135137 h 2135254"/>
              <a:gd name="connsiteX7" fmla="*/ 7559202 w 12190853"/>
              <a:gd name="connsiteY7" fmla="*/ 2135254 h 2135254"/>
              <a:gd name="connsiteX8" fmla="*/ 404105 w 12190853"/>
              <a:gd name="connsiteY8" fmla="*/ 2135254 h 2135254"/>
              <a:gd name="connsiteX9" fmla="*/ 191141 w 12190853"/>
              <a:gd name="connsiteY9" fmla="*/ 2135254 h 2135254"/>
              <a:gd name="connsiteX10" fmla="*/ 0 w 12190853"/>
              <a:gd name="connsiteY10" fmla="*/ 2135254 h 2135254"/>
              <a:gd name="connsiteX11" fmla="*/ 0 w 12190853"/>
              <a:gd name="connsiteY11" fmla="*/ 759101 h 2135254"/>
              <a:gd name="connsiteX12" fmla="*/ 18846 w 12190853"/>
              <a:gd name="connsiteY12" fmla="*/ 760703 h 2135254"/>
              <a:gd name="connsiteX13" fmla="*/ 622833 w 12190853"/>
              <a:gd name="connsiteY13" fmla="*/ 1328059 h 2135254"/>
              <a:gd name="connsiteX14" fmla="*/ 634538 w 12190853"/>
              <a:gd name="connsiteY14" fmla="*/ 1439894 h 2135254"/>
              <a:gd name="connsiteX15" fmla="*/ 734784 w 12190853"/>
              <a:gd name="connsiteY15" fmla="*/ 1387488 h 2135254"/>
              <a:gd name="connsiteX16" fmla="*/ 971235 w 12190853"/>
              <a:gd name="connsiteY16" fmla="*/ 1341510 h 2135254"/>
              <a:gd name="connsiteX17" fmla="*/ 1093660 w 12190853"/>
              <a:gd name="connsiteY17" fmla="*/ 1353397 h 2135254"/>
              <a:gd name="connsiteX18" fmla="*/ 1174763 w 12190853"/>
              <a:gd name="connsiteY18" fmla="*/ 1377644 h 2135254"/>
              <a:gd name="connsiteX19" fmla="*/ 1186547 w 12190853"/>
              <a:gd name="connsiteY19" fmla="*/ 1356734 h 2135254"/>
              <a:gd name="connsiteX20" fmla="*/ 1810511 w 12190853"/>
              <a:gd name="connsiteY20" fmla="*/ 1037205 h 2135254"/>
              <a:gd name="connsiteX21" fmla="*/ 2434476 w 12190853"/>
              <a:gd name="connsiteY21" fmla="*/ 1356734 h 2135254"/>
              <a:gd name="connsiteX22" fmla="*/ 2490172 w 12190853"/>
              <a:gd name="connsiteY22" fmla="*/ 1455565 h 2135254"/>
              <a:gd name="connsiteX23" fmla="*/ 2521596 w 12190853"/>
              <a:gd name="connsiteY23" fmla="*/ 1430595 h 2135254"/>
              <a:gd name="connsiteX24" fmla="*/ 2801827 w 12190853"/>
              <a:gd name="connsiteY24" fmla="*/ 1348151 h 2135254"/>
              <a:gd name="connsiteX25" fmla="*/ 3217441 w 12190853"/>
              <a:gd name="connsiteY25" fmla="*/ 1560985 h 2135254"/>
              <a:gd name="connsiteX26" fmla="*/ 3241880 w 12190853"/>
              <a:gd name="connsiteY26" fmla="*/ 1604352 h 2135254"/>
              <a:gd name="connsiteX27" fmla="*/ 3611243 w 12190853"/>
              <a:gd name="connsiteY27" fmla="*/ 1604352 h 2135254"/>
              <a:gd name="connsiteX28" fmla="*/ 3613999 w 12190853"/>
              <a:gd name="connsiteY28" fmla="*/ 1599461 h 2135254"/>
              <a:gd name="connsiteX29" fmla="*/ 4117715 w 12190853"/>
              <a:gd name="connsiteY29" fmla="*/ 1341510 h 2135254"/>
              <a:gd name="connsiteX30" fmla="*/ 4677439 w 12190853"/>
              <a:gd name="connsiteY30" fmla="*/ 1698843 h 2135254"/>
              <a:gd name="connsiteX31" fmla="*/ 4693938 w 12190853"/>
              <a:gd name="connsiteY31" fmla="*/ 1750031 h 2135254"/>
              <a:gd name="connsiteX32" fmla="*/ 4721097 w 12190853"/>
              <a:gd name="connsiteY32" fmla="*/ 1735833 h 2135254"/>
              <a:gd name="connsiteX33" fmla="*/ 4835124 w 12190853"/>
              <a:gd name="connsiteY33" fmla="*/ 1701742 h 2135254"/>
              <a:gd name="connsiteX34" fmla="*/ 4930624 w 12190853"/>
              <a:gd name="connsiteY34" fmla="*/ 1692469 h 2135254"/>
              <a:gd name="connsiteX35" fmla="*/ 4934733 w 12190853"/>
              <a:gd name="connsiteY35" fmla="*/ 1653211 h 2135254"/>
              <a:gd name="connsiteX36" fmla="*/ 5671919 w 12190853"/>
              <a:gd name="connsiteY36" fmla="*/ 1074535 h 2135254"/>
              <a:gd name="connsiteX37" fmla="*/ 6295883 w 12190853"/>
              <a:gd name="connsiteY37" fmla="*/ 1394064 h 2135254"/>
              <a:gd name="connsiteX38" fmla="*/ 6301547 w 12190853"/>
              <a:gd name="connsiteY38" fmla="*/ 1404117 h 2135254"/>
              <a:gd name="connsiteX39" fmla="*/ 6320448 w 12190853"/>
              <a:gd name="connsiteY39" fmla="*/ 1382055 h 2135254"/>
              <a:gd name="connsiteX40" fmla="*/ 6852528 w 12190853"/>
              <a:gd name="connsiteY40" fmla="*/ 1169785 h 2135254"/>
              <a:gd name="connsiteX41" fmla="*/ 7273244 w 12190853"/>
              <a:gd name="connsiteY41" fmla="*/ 1293559 h 2135254"/>
              <a:gd name="connsiteX42" fmla="*/ 7342091 w 12190853"/>
              <a:gd name="connsiteY42" fmla="*/ 1348269 h 2135254"/>
              <a:gd name="connsiteX43" fmla="*/ 7355460 w 12190853"/>
              <a:gd name="connsiteY43" fmla="*/ 1306786 h 2135254"/>
              <a:gd name="connsiteX44" fmla="*/ 8048802 w 12190853"/>
              <a:gd name="connsiteY44" fmla="*/ 864150 h 2135254"/>
              <a:gd name="connsiteX45" fmla="*/ 8119268 w 12190853"/>
              <a:gd name="connsiteY45" fmla="*/ 867577 h 2135254"/>
              <a:gd name="connsiteX46" fmla="*/ 8177314 w 12190853"/>
              <a:gd name="connsiteY46" fmla="*/ 764579 h 2135254"/>
              <a:gd name="connsiteX47" fmla="*/ 8801277 w 12190853"/>
              <a:gd name="connsiteY47" fmla="*/ 445050 h 2135254"/>
              <a:gd name="connsiteX48" fmla="*/ 9221993 w 12190853"/>
              <a:gd name="connsiteY48" fmla="*/ 568824 h 2135254"/>
              <a:gd name="connsiteX49" fmla="*/ 9308351 w 12190853"/>
              <a:gd name="connsiteY49" fmla="*/ 637449 h 2135254"/>
              <a:gd name="connsiteX50" fmla="*/ 9331316 w 12190853"/>
              <a:gd name="connsiteY50" fmla="*/ 624736 h 2135254"/>
              <a:gd name="connsiteX51" fmla="*/ 9657545 w 12190853"/>
              <a:gd name="connsiteY51" fmla="*/ 553269 h 2135254"/>
              <a:gd name="connsiteX52" fmla="*/ 10350887 w 12190853"/>
              <a:gd name="connsiteY52" fmla="*/ 995905 h 2135254"/>
              <a:gd name="connsiteX53" fmla="*/ 10387173 w 12190853"/>
              <a:gd name="connsiteY53" fmla="*/ 1108490 h 2135254"/>
              <a:gd name="connsiteX54" fmla="*/ 10674604 w 12190853"/>
              <a:gd name="connsiteY54" fmla="*/ 1108490 h 2135254"/>
              <a:gd name="connsiteX55" fmla="*/ 10659598 w 12190853"/>
              <a:gd name="connsiteY55" fmla="*/ 965120 h 2135254"/>
              <a:gd name="connsiteX56" fmla="*/ 11412073 w 12190853"/>
              <a:gd name="connsiteY56" fmla="*/ 240385 h 2135254"/>
              <a:gd name="connsiteX57" fmla="*/ 11832789 w 12190853"/>
              <a:gd name="connsiteY57" fmla="*/ 364159 h 2135254"/>
              <a:gd name="connsiteX58" fmla="*/ 11870500 w 12190853"/>
              <a:gd name="connsiteY58" fmla="*/ 394126 h 2135254"/>
              <a:gd name="connsiteX59" fmla="*/ 11889660 w 12190853"/>
              <a:gd name="connsiteY59" fmla="*/ 334676 h 2135254"/>
              <a:gd name="connsiteX60" fmla="*/ 12162286 w 12190853"/>
              <a:gd name="connsiteY60" fmla="*/ 15814 h 213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0853" h="2135254">
                <a:moveTo>
                  <a:pt x="12190853" y="0"/>
                </a:moveTo>
                <a:lnTo>
                  <a:pt x="12190853" y="1232671"/>
                </a:lnTo>
                <a:lnTo>
                  <a:pt x="12190853" y="2135253"/>
                </a:lnTo>
                <a:lnTo>
                  <a:pt x="8538218" y="2135253"/>
                </a:lnTo>
                <a:lnTo>
                  <a:pt x="8538217" y="2135254"/>
                </a:lnTo>
                <a:lnTo>
                  <a:pt x="7559386" y="2135254"/>
                </a:lnTo>
                <a:lnTo>
                  <a:pt x="7559239" y="2135137"/>
                </a:lnTo>
                <a:lnTo>
                  <a:pt x="7559202" y="2135254"/>
                </a:lnTo>
                <a:lnTo>
                  <a:pt x="404105" y="2135254"/>
                </a:lnTo>
                <a:lnTo>
                  <a:pt x="191141" y="2135254"/>
                </a:lnTo>
                <a:lnTo>
                  <a:pt x="0" y="2135254"/>
                </a:lnTo>
                <a:lnTo>
                  <a:pt x="0" y="759101"/>
                </a:lnTo>
                <a:lnTo>
                  <a:pt x="18846" y="760703"/>
                </a:lnTo>
                <a:cubicBezTo>
                  <a:pt x="321481" y="812768"/>
                  <a:pt x="561438" y="1039090"/>
                  <a:pt x="622833" y="1328059"/>
                </a:cubicBezTo>
                <a:lnTo>
                  <a:pt x="634538" y="1439894"/>
                </a:lnTo>
                <a:lnTo>
                  <a:pt x="734784" y="1387488"/>
                </a:lnTo>
                <a:cubicBezTo>
                  <a:pt x="807460" y="1357882"/>
                  <a:pt x="887363" y="1341510"/>
                  <a:pt x="971235" y="1341510"/>
                </a:cubicBezTo>
                <a:cubicBezTo>
                  <a:pt x="1013172" y="1341510"/>
                  <a:pt x="1054116" y="1345603"/>
                  <a:pt x="1093660" y="1353397"/>
                </a:cubicBezTo>
                <a:lnTo>
                  <a:pt x="1174763" y="1377644"/>
                </a:lnTo>
                <a:lnTo>
                  <a:pt x="1186547" y="1356734"/>
                </a:lnTo>
                <a:cubicBezTo>
                  <a:pt x="1321772" y="1163953"/>
                  <a:pt x="1550774" y="1037205"/>
                  <a:pt x="1810511" y="1037205"/>
                </a:cubicBezTo>
                <a:cubicBezTo>
                  <a:pt x="2070248" y="1037205"/>
                  <a:pt x="2299249" y="1163953"/>
                  <a:pt x="2434476" y="1356734"/>
                </a:cubicBezTo>
                <a:lnTo>
                  <a:pt x="2490172" y="1455565"/>
                </a:lnTo>
                <a:lnTo>
                  <a:pt x="2521596" y="1430595"/>
                </a:lnTo>
                <a:cubicBezTo>
                  <a:pt x="2601590" y="1378544"/>
                  <a:pt x="2698022" y="1348151"/>
                  <a:pt x="2801827" y="1348151"/>
                </a:cubicBezTo>
                <a:cubicBezTo>
                  <a:pt x="2974835" y="1348151"/>
                  <a:pt x="3127370" y="1432576"/>
                  <a:pt x="3217441" y="1560985"/>
                </a:cubicBezTo>
                <a:lnTo>
                  <a:pt x="3241880" y="1604352"/>
                </a:lnTo>
                <a:lnTo>
                  <a:pt x="3611243" y="1604352"/>
                </a:lnTo>
                <a:lnTo>
                  <a:pt x="3613999" y="1599461"/>
                </a:lnTo>
                <a:cubicBezTo>
                  <a:pt x="3723165" y="1443832"/>
                  <a:pt x="3908033" y="1341510"/>
                  <a:pt x="4117715" y="1341510"/>
                </a:cubicBezTo>
                <a:cubicBezTo>
                  <a:pt x="4369335" y="1341510"/>
                  <a:pt x="4585223" y="1488853"/>
                  <a:pt x="4677439" y="1698843"/>
                </a:cubicBezTo>
                <a:lnTo>
                  <a:pt x="4693938" y="1750031"/>
                </a:lnTo>
                <a:lnTo>
                  <a:pt x="4721097" y="1735833"/>
                </a:lnTo>
                <a:cubicBezTo>
                  <a:pt x="4757435" y="1721030"/>
                  <a:pt x="4795581" y="1709535"/>
                  <a:pt x="4835124" y="1701742"/>
                </a:cubicBezTo>
                <a:lnTo>
                  <a:pt x="4930624" y="1692469"/>
                </a:lnTo>
                <a:lnTo>
                  <a:pt x="4934733" y="1653211"/>
                </a:lnTo>
                <a:cubicBezTo>
                  <a:pt x="5004897" y="1322961"/>
                  <a:pt x="5308287" y="1074535"/>
                  <a:pt x="5671919" y="1074535"/>
                </a:cubicBezTo>
                <a:cubicBezTo>
                  <a:pt x="5931657" y="1074535"/>
                  <a:pt x="6160658" y="1201283"/>
                  <a:pt x="6295883" y="1394064"/>
                </a:cubicBezTo>
                <a:lnTo>
                  <a:pt x="6301547" y="1404117"/>
                </a:lnTo>
                <a:lnTo>
                  <a:pt x="6320448" y="1382055"/>
                </a:lnTo>
                <a:cubicBezTo>
                  <a:pt x="6456619" y="1250904"/>
                  <a:pt x="6644738" y="1169785"/>
                  <a:pt x="6852528" y="1169785"/>
                </a:cubicBezTo>
                <a:cubicBezTo>
                  <a:pt x="7008370" y="1169785"/>
                  <a:pt x="7153148" y="1215415"/>
                  <a:pt x="7273244" y="1293559"/>
                </a:cubicBezTo>
                <a:lnTo>
                  <a:pt x="7342091" y="1348269"/>
                </a:lnTo>
                <a:lnTo>
                  <a:pt x="7355460" y="1306786"/>
                </a:lnTo>
                <a:cubicBezTo>
                  <a:pt x="7469693" y="1046667"/>
                  <a:pt x="7737118" y="864150"/>
                  <a:pt x="8048802" y="864150"/>
                </a:cubicBezTo>
                <a:lnTo>
                  <a:pt x="8119268" y="867577"/>
                </a:lnTo>
                <a:lnTo>
                  <a:pt x="8177314" y="764579"/>
                </a:lnTo>
                <a:cubicBezTo>
                  <a:pt x="8312538" y="571798"/>
                  <a:pt x="8541540" y="445050"/>
                  <a:pt x="8801277" y="445050"/>
                </a:cubicBezTo>
                <a:cubicBezTo>
                  <a:pt x="8957120" y="445050"/>
                  <a:pt x="9101897" y="490680"/>
                  <a:pt x="9221993" y="568824"/>
                </a:cubicBezTo>
                <a:lnTo>
                  <a:pt x="9308351" y="637449"/>
                </a:lnTo>
                <a:lnTo>
                  <a:pt x="9331316" y="624736"/>
                </a:lnTo>
                <a:cubicBezTo>
                  <a:pt x="9430005" y="578936"/>
                  <a:pt x="9540663" y="553269"/>
                  <a:pt x="9657545" y="553269"/>
                </a:cubicBezTo>
                <a:cubicBezTo>
                  <a:pt x="9969230" y="553269"/>
                  <a:pt x="10236655" y="735786"/>
                  <a:pt x="10350887" y="995905"/>
                </a:cubicBezTo>
                <a:lnTo>
                  <a:pt x="10387173" y="1108490"/>
                </a:lnTo>
                <a:lnTo>
                  <a:pt x="10674604" y="1108490"/>
                </a:lnTo>
                <a:lnTo>
                  <a:pt x="10659598" y="965120"/>
                </a:lnTo>
                <a:cubicBezTo>
                  <a:pt x="10659598" y="564860"/>
                  <a:pt x="10996493" y="240385"/>
                  <a:pt x="11412073" y="240385"/>
                </a:cubicBezTo>
                <a:cubicBezTo>
                  <a:pt x="11567916" y="240385"/>
                  <a:pt x="11712693" y="286015"/>
                  <a:pt x="11832789" y="364159"/>
                </a:cubicBezTo>
                <a:lnTo>
                  <a:pt x="11870500" y="394126"/>
                </a:lnTo>
                <a:lnTo>
                  <a:pt x="11889660" y="334676"/>
                </a:lnTo>
                <a:cubicBezTo>
                  <a:pt x="11946776" y="204617"/>
                  <a:pt x="12042190" y="93958"/>
                  <a:pt x="12162286" y="158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/>
          <p:cNvSpPr/>
          <p:nvPr userDrawn="1"/>
        </p:nvSpPr>
        <p:spPr>
          <a:xfrm>
            <a:off x="10038653" y="3317320"/>
            <a:ext cx="1080413" cy="3540680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0109092" y="3154563"/>
            <a:ext cx="942618" cy="223954"/>
            <a:chOff x="10109092" y="3159326"/>
            <a:chExt cx="942618" cy="223954"/>
          </a:xfrm>
        </p:grpSpPr>
        <p:sp>
          <p:nvSpPr>
            <p:cNvPr id="45" name="Freeform 44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reeform 13"/>
          <p:cNvSpPr/>
          <p:nvPr/>
        </p:nvSpPr>
        <p:spPr>
          <a:xfrm flipH="1">
            <a:off x="11102763" y="2498359"/>
            <a:ext cx="740664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9317466" y="2498360"/>
            <a:ext cx="740571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089278" y="334969"/>
            <a:ext cx="981007" cy="838083"/>
            <a:chOff x="10089278" y="330206"/>
            <a:chExt cx="981007" cy="838083"/>
          </a:xfrm>
        </p:grpSpPr>
        <p:sp>
          <p:nvSpPr>
            <p:cNvPr id="43" name="Freeform 42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>
            <a:off x="9899100" y="1031758"/>
            <a:ext cx="681300" cy="2243303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0580400" y="1032430"/>
            <a:ext cx="681300" cy="2242631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175850" y="3292328"/>
            <a:ext cx="403010" cy="1057429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10578861" y="3292413"/>
            <a:ext cx="406045" cy="1057343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0228451" y="3320790"/>
            <a:ext cx="350411" cy="655786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flipH="1">
            <a:off x="10578862" y="3320994"/>
            <a:ext cx="353012" cy="655582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089464" y="330206"/>
            <a:ext cx="981007" cy="838083"/>
            <a:chOff x="10089278" y="330206"/>
            <a:chExt cx="981007" cy="838083"/>
          </a:xfrm>
        </p:grpSpPr>
        <p:sp>
          <p:nvSpPr>
            <p:cNvPr id="28" name="Freeform 27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109092" y="3159326"/>
            <a:ext cx="942618" cy="223954"/>
            <a:chOff x="10109092" y="3159326"/>
            <a:chExt cx="942618" cy="223954"/>
          </a:xfrm>
        </p:grpSpPr>
        <p:sp>
          <p:nvSpPr>
            <p:cNvPr id="26" name="Freeform 25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7886" y="1122363"/>
            <a:ext cx="836827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77886" y="3602038"/>
            <a:ext cx="836827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FAEC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0"/>
            <a:ext cx="2287501" cy="365125"/>
          </a:xfrm>
        </p:spPr>
        <p:txBody>
          <a:bodyPr/>
          <a:lstStyle/>
          <a:p>
            <a:fld id="{FA3EE389-E41A-49AC-9975-3D3899FF737D}" type="slidenum">
              <a:rPr lang="en-US" smtClean="0"/>
              <a:t>‹N›</a:t>
            </a:fld>
            <a:endParaRPr lang="en-US"/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2580239" y="322752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 userDrawn="1"/>
        </p:nvSpPr>
        <p:spPr>
          <a:xfrm>
            <a:off x="1199456" y="490932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 userDrawn="1"/>
        </p:nvSpPr>
        <p:spPr>
          <a:xfrm>
            <a:off x="2351584" y="893400"/>
            <a:ext cx="108012" cy="1080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 userDrawn="1"/>
        </p:nvSpPr>
        <p:spPr>
          <a:xfrm>
            <a:off x="1775520" y="1333760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 userDrawn="1"/>
        </p:nvSpPr>
        <p:spPr>
          <a:xfrm>
            <a:off x="6059996" y="56193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 userDrawn="1"/>
        </p:nvSpPr>
        <p:spPr>
          <a:xfrm>
            <a:off x="3719736" y="687986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 userDrawn="1"/>
        </p:nvSpPr>
        <p:spPr>
          <a:xfrm>
            <a:off x="4295800" y="1438478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 userDrawn="1"/>
        </p:nvSpPr>
        <p:spPr>
          <a:xfrm>
            <a:off x="5807968" y="4065459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 userDrawn="1"/>
        </p:nvSpPr>
        <p:spPr>
          <a:xfrm>
            <a:off x="2567608" y="4850552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 userDrawn="1"/>
        </p:nvSpPr>
        <p:spPr>
          <a:xfrm>
            <a:off x="1631504" y="4568697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8774148" y="204279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 userDrawn="1"/>
        </p:nvSpPr>
        <p:spPr>
          <a:xfrm>
            <a:off x="11760300" y="25643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 userDrawn="1"/>
        </p:nvSpPr>
        <p:spPr>
          <a:xfrm>
            <a:off x="11569082" y="893400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9560191" y="2244155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 userDrawn="1"/>
        </p:nvSpPr>
        <p:spPr>
          <a:xfrm>
            <a:off x="8081392" y="3220320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 userDrawn="1"/>
        </p:nvSpPr>
        <p:spPr>
          <a:xfrm>
            <a:off x="7680176" y="989880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 userDrawn="1"/>
        </p:nvSpPr>
        <p:spPr>
          <a:xfrm>
            <a:off x="11437091" y="3794855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 userDrawn="1"/>
        </p:nvSpPr>
        <p:spPr>
          <a:xfrm>
            <a:off x="9170348" y="4144205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 userDrawn="1"/>
        </p:nvSpPr>
        <p:spPr>
          <a:xfrm>
            <a:off x="4799856" y="5544555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272428" y="3123322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 userDrawn="1"/>
        </p:nvSpPr>
        <p:spPr>
          <a:xfrm>
            <a:off x="5879649" y="142385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 userDrawn="1"/>
        </p:nvSpPr>
        <p:spPr>
          <a:xfrm>
            <a:off x="9129606" y="704963"/>
            <a:ext cx="112750" cy="112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983432" y="1250660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 userDrawn="1"/>
        </p:nvSpPr>
        <p:spPr>
          <a:xfrm>
            <a:off x="4662021" y="3016759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 userDrawn="1"/>
        </p:nvSpPr>
        <p:spPr>
          <a:xfrm>
            <a:off x="623392" y="147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 userDrawn="1"/>
        </p:nvSpPr>
        <p:spPr>
          <a:xfrm>
            <a:off x="4616301" y="246718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 userDrawn="1"/>
        </p:nvSpPr>
        <p:spPr>
          <a:xfrm>
            <a:off x="8614261" y="985838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 userDrawn="1"/>
        </p:nvSpPr>
        <p:spPr>
          <a:xfrm>
            <a:off x="8035672" y="4989771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 userDrawn="1"/>
        </p:nvSpPr>
        <p:spPr>
          <a:xfrm>
            <a:off x="4439816" y="4470152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>
            <a:spLocks noChangeAspect="1"/>
          </p:cNvSpPr>
          <p:nvPr userDrawn="1"/>
        </p:nvSpPr>
        <p:spPr>
          <a:xfrm>
            <a:off x="11434300" y="2203029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>
            <a:grpSpLocks noChangeAspect="1"/>
          </p:cNvGrpSpPr>
          <p:nvPr userDrawn="1"/>
        </p:nvGrpSpPr>
        <p:grpSpPr>
          <a:xfrm>
            <a:off x="10202692" y="1421106"/>
            <a:ext cx="758952" cy="758952"/>
            <a:chOff x="7575606" y="2571489"/>
            <a:chExt cx="595578" cy="595578"/>
          </a:xfrm>
        </p:grpSpPr>
        <p:sp>
          <p:nvSpPr>
            <p:cNvPr id="80" name="Oval 79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659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cket - Title and Content Dark Blue">
    <p:bg>
      <p:bgPr>
        <a:solidFill>
          <a:srgbClr val="0E3C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 userDrawn="1"/>
        </p:nvSpPr>
        <p:spPr>
          <a:xfrm>
            <a:off x="477886" y="4094021"/>
            <a:ext cx="11714114" cy="2763979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239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 userDrawn="1"/>
        </p:nvSpPr>
        <p:spPr>
          <a:xfrm>
            <a:off x="477886" y="4257233"/>
            <a:ext cx="11711288" cy="2600767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87D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apezoid 48"/>
          <p:cNvSpPr/>
          <p:nvPr userDrawn="1"/>
        </p:nvSpPr>
        <p:spPr>
          <a:xfrm>
            <a:off x="9760945" y="3317320"/>
            <a:ext cx="1635829" cy="32104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 userDrawn="1"/>
        </p:nvSpPr>
        <p:spPr>
          <a:xfrm>
            <a:off x="1147" y="4722746"/>
            <a:ext cx="12190853" cy="2135254"/>
          </a:xfrm>
          <a:custGeom>
            <a:avLst/>
            <a:gdLst>
              <a:gd name="connsiteX0" fmla="*/ 12190853 w 12190853"/>
              <a:gd name="connsiteY0" fmla="*/ 0 h 2135254"/>
              <a:gd name="connsiteX1" fmla="*/ 12190853 w 12190853"/>
              <a:gd name="connsiteY1" fmla="*/ 1232671 h 2135254"/>
              <a:gd name="connsiteX2" fmla="*/ 12190853 w 12190853"/>
              <a:gd name="connsiteY2" fmla="*/ 2135253 h 2135254"/>
              <a:gd name="connsiteX3" fmla="*/ 8538218 w 12190853"/>
              <a:gd name="connsiteY3" fmla="*/ 2135253 h 2135254"/>
              <a:gd name="connsiteX4" fmla="*/ 8538217 w 12190853"/>
              <a:gd name="connsiteY4" fmla="*/ 2135254 h 2135254"/>
              <a:gd name="connsiteX5" fmla="*/ 7559386 w 12190853"/>
              <a:gd name="connsiteY5" fmla="*/ 2135254 h 2135254"/>
              <a:gd name="connsiteX6" fmla="*/ 7559239 w 12190853"/>
              <a:gd name="connsiteY6" fmla="*/ 2135137 h 2135254"/>
              <a:gd name="connsiteX7" fmla="*/ 7559202 w 12190853"/>
              <a:gd name="connsiteY7" fmla="*/ 2135254 h 2135254"/>
              <a:gd name="connsiteX8" fmla="*/ 404105 w 12190853"/>
              <a:gd name="connsiteY8" fmla="*/ 2135254 h 2135254"/>
              <a:gd name="connsiteX9" fmla="*/ 191141 w 12190853"/>
              <a:gd name="connsiteY9" fmla="*/ 2135254 h 2135254"/>
              <a:gd name="connsiteX10" fmla="*/ 0 w 12190853"/>
              <a:gd name="connsiteY10" fmla="*/ 2135254 h 2135254"/>
              <a:gd name="connsiteX11" fmla="*/ 0 w 12190853"/>
              <a:gd name="connsiteY11" fmla="*/ 759101 h 2135254"/>
              <a:gd name="connsiteX12" fmla="*/ 18846 w 12190853"/>
              <a:gd name="connsiteY12" fmla="*/ 760703 h 2135254"/>
              <a:gd name="connsiteX13" fmla="*/ 622833 w 12190853"/>
              <a:gd name="connsiteY13" fmla="*/ 1328059 h 2135254"/>
              <a:gd name="connsiteX14" fmla="*/ 634538 w 12190853"/>
              <a:gd name="connsiteY14" fmla="*/ 1439894 h 2135254"/>
              <a:gd name="connsiteX15" fmla="*/ 734784 w 12190853"/>
              <a:gd name="connsiteY15" fmla="*/ 1387488 h 2135254"/>
              <a:gd name="connsiteX16" fmla="*/ 971235 w 12190853"/>
              <a:gd name="connsiteY16" fmla="*/ 1341510 h 2135254"/>
              <a:gd name="connsiteX17" fmla="*/ 1093660 w 12190853"/>
              <a:gd name="connsiteY17" fmla="*/ 1353397 h 2135254"/>
              <a:gd name="connsiteX18" fmla="*/ 1174763 w 12190853"/>
              <a:gd name="connsiteY18" fmla="*/ 1377644 h 2135254"/>
              <a:gd name="connsiteX19" fmla="*/ 1186547 w 12190853"/>
              <a:gd name="connsiteY19" fmla="*/ 1356734 h 2135254"/>
              <a:gd name="connsiteX20" fmla="*/ 1810511 w 12190853"/>
              <a:gd name="connsiteY20" fmla="*/ 1037205 h 2135254"/>
              <a:gd name="connsiteX21" fmla="*/ 2434476 w 12190853"/>
              <a:gd name="connsiteY21" fmla="*/ 1356734 h 2135254"/>
              <a:gd name="connsiteX22" fmla="*/ 2490172 w 12190853"/>
              <a:gd name="connsiteY22" fmla="*/ 1455565 h 2135254"/>
              <a:gd name="connsiteX23" fmla="*/ 2521596 w 12190853"/>
              <a:gd name="connsiteY23" fmla="*/ 1430595 h 2135254"/>
              <a:gd name="connsiteX24" fmla="*/ 2801827 w 12190853"/>
              <a:gd name="connsiteY24" fmla="*/ 1348151 h 2135254"/>
              <a:gd name="connsiteX25" fmla="*/ 3217441 w 12190853"/>
              <a:gd name="connsiteY25" fmla="*/ 1560985 h 2135254"/>
              <a:gd name="connsiteX26" fmla="*/ 3241880 w 12190853"/>
              <a:gd name="connsiteY26" fmla="*/ 1604352 h 2135254"/>
              <a:gd name="connsiteX27" fmla="*/ 3611243 w 12190853"/>
              <a:gd name="connsiteY27" fmla="*/ 1604352 h 2135254"/>
              <a:gd name="connsiteX28" fmla="*/ 3613999 w 12190853"/>
              <a:gd name="connsiteY28" fmla="*/ 1599461 h 2135254"/>
              <a:gd name="connsiteX29" fmla="*/ 4117715 w 12190853"/>
              <a:gd name="connsiteY29" fmla="*/ 1341510 h 2135254"/>
              <a:gd name="connsiteX30" fmla="*/ 4677439 w 12190853"/>
              <a:gd name="connsiteY30" fmla="*/ 1698843 h 2135254"/>
              <a:gd name="connsiteX31" fmla="*/ 4693938 w 12190853"/>
              <a:gd name="connsiteY31" fmla="*/ 1750031 h 2135254"/>
              <a:gd name="connsiteX32" fmla="*/ 4721097 w 12190853"/>
              <a:gd name="connsiteY32" fmla="*/ 1735833 h 2135254"/>
              <a:gd name="connsiteX33" fmla="*/ 4835124 w 12190853"/>
              <a:gd name="connsiteY33" fmla="*/ 1701742 h 2135254"/>
              <a:gd name="connsiteX34" fmla="*/ 4930624 w 12190853"/>
              <a:gd name="connsiteY34" fmla="*/ 1692469 h 2135254"/>
              <a:gd name="connsiteX35" fmla="*/ 4934733 w 12190853"/>
              <a:gd name="connsiteY35" fmla="*/ 1653211 h 2135254"/>
              <a:gd name="connsiteX36" fmla="*/ 5671919 w 12190853"/>
              <a:gd name="connsiteY36" fmla="*/ 1074535 h 2135254"/>
              <a:gd name="connsiteX37" fmla="*/ 6295883 w 12190853"/>
              <a:gd name="connsiteY37" fmla="*/ 1394064 h 2135254"/>
              <a:gd name="connsiteX38" fmla="*/ 6301547 w 12190853"/>
              <a:gd name="connsiteY38" fmla="*/ 1404117 h 2135254"/>
              <a:gd name="connsiteX39" fmla="*/ 6320448 w 12190853"/>
              <a:gd name="connsiteY39" fmla="*/ 1382055 h 2135254"/>
              <a:gd name="connsiteX40" fmla="*/ 6852528 w 12190853"/>
              <a:gd name="connsiteY40" fmla="*/ 1169785 h 2135254"/>
              <a:gd name="connsiteX41" fmla="*/ 7273244 w 12190853"/>
              <a:gd name="connsiteY41" fmla="*/ 1293559 h 2135254"/>
              <a:gd name="connsiteX42" fmla="*/ 7342091 w 12190853"/>
              <a:gd name="connsiteY42" fmla="*/ 1348269 h 2135254"/>
              <a:gd name="connsiteX43" fmla="*/ 7355460 w 12190853"/>
              <a:gd name="connsiteY43" fmla="*/ 1306786 h 2135254"/>
              <a:gd name="connsiteX44" fmla="*/ 8048802 w 12190853"/>
              <a:gd name="connsiteY44" fmla="*/ 864150 h 2135254"/>
              <a:gd name="connsiteX45" fmla="*/ 8119268 w 12190853"/>
              <a:gd name="connsiteY45" fmla="*/ 867577 h 2135254"/>
              <a:gd name="connsiteX46" fmla="*/ 8177314 w 12190853"/>
              <a:gd name="connsiteY46" fmla="*/ 764579 h 2135254"/>
              <a:gd name="connsiteX47" fmla="*/ 8801277 w 12190853"/>
              <a:gd name="connsiteY47" fmla="*/ 445050 h 2135254"/>
              <a:gd name="connsiteX48" fmla="*/ 9221993 w 12190853"/>
              <a:gd name="connsiteY48" fmla="*/ 568824 h 2135254"/>
              <a:gd name="connsiteX49" fmla="*/ 9308351 w 12190853"/>
              <a:gd name="connsiteY49" fmla="*/ 637449 h 2135254"/>
              <a:gd name="connsiteX50" fmla="*/ 9331316 w 12190853"/>
              <a:gd name="connsiteY50" fmla="*/ 624736 h 2135254"/>
              <a:gd name="connsiteX51" fmla="*/ 9657545 w 12190853"/>
              <a:gd name="connsiteY51" fmla="*/ 553269 h 2135254"/>
              <a:gd name="connsiteX52" fmla="*/ 10350887 w 12190853"/>
              <a:gd name="connsiteY52" fmla="*/ 995905 h 2135254"/>
              <a:gd name="connsiteX53" fmla="*/ 10387173 w 12190853"/>
              <a:gd name="connsiteY53" fmla="*/ 1108490 h 2135254"/>
              <a:gd name="connsiteX54" fmla="*/ 10674604 w 12190853"/>
              <a:gd name="connsiteY54" fmla="*/ 1108490 h 2135254"/>
              <a:gd name="connsiteX55" fmla="*/ 10659598 w 12190853"/>
              <a:gd name="connsiteY55" fmla="*/ 965120 h 2135254"/>
              <a:gd name="connsiteX56" fmla="*/ 11412073 w 12190853"/>
              <a:gd name="connsiteY56" fmla="*/ 240385 h 2135254"/>
              <a:gd name="connsiteX57" fmla="*/ 11832789 w 12190853"/>
              <a:gd name="connsiteY57" fmla="*/ 364159 h 2135254"/>
              <a:gd name="connsiteX58" fmla="*/ 11870500 w 12190853"/>
              <a:gd name="connsiteY58" fmla="*/ 394126 h 2135254"/>
              <a:gd name="connsiteX59" fmla="*/ 11889660 w 12190853"/>
              <a:gd name="connsiteY59" fmla="*/ 334676 h 2135254"/>
              <a:gd name="connsiteX60" fmla="*/ 12162286 w 12190853"/>
              <a:gd name="connsiteY60" fmla="*/ 15814 h 213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0853" h="2135254">
                <a:moveTo>
                  <a:pt x="12190853" y="0"/>
                </a:moveTo>
                <a:lnTo>
                  <a:pt x="12190853" y="1232671"/>
                </a:lnTo>
                <a:lnTo>
                  <a:pt x="12190853" y="2135253"/>
                </a:lnTo>
                <a:lnTo>
                  <a:pt x="8538218" y="2135253"/>
                </a:lnTo>
                <a:lnTo>
                  <a:pt x="8538217" y="2135254"/>
                </a:lnTo>
                <a:lnTo>
                  <a:pt x="7559386" y="2135254"/>
                </a:lnTo>
                <a:lnTo>
                  <a:pt x="7559239" y="2135137"/>
                </a:lnTo>
                <a:lnTo>
                  <a:pt x="7559202" y="2135254"/>
                </a:lnTo>
                <a:lnTo>
                  <a:pt x="404105" y="2135254"/>
                </a:lnTo>
                <a:lnTo>
                  <a:pt x="191141" y="2135254"/>
                </a:lnTo>
                <a:lnTo>
                  <a:pt x="0" y="2135254"/>
                </a:lnTo>
                <a:lnTo>
                  <a:pt x="0" y="759101"/>
                </a:lnTo>
                <a:lnTo>
                  <a:pt x="18846" y="760703"/>
                </a:lnTo>
                <a:cubicBezTo>
                  <a:pt x="321481" y="812768"/>
                  <a:pt x="561438" y="1039090"/>
                  <a:pt x="622833" y="1328059"/>
                </a:cubicBezTo>
                <a:lnTo>
                  <a:pt x="634538" y="1439894"/>
                </a:lnTo>
                <a:lnTo>
                  <a:pt x="734784" y="1387488"/>
                </a:lnTo>
                <a:cubicBezTo>
                  <a:pt x="807460" y="1357882"/>
                  <a:pt x="887363" y="1341510"/>
                  <a:pt x="971235" y="1341510"/>
                </a:cubicBezTo>
                <a:cubicBezTo>
                  <a:pt x="1013172" y="1341510"/>
                  <a:pt x="1054116" y="1345603"/>
                  <a:pt x="1093660" y="1353397"/>
                </a:cubicBezTo>
                <a:lnTo>
                  <a:pt x="1174763" y="1377644"/>
                </a:lnTo>
                <a:lnTo>
                  <a:pt x="1186547" y="1356734"/>
                </a:lnTo>
                <a:cubicBezTo>
                  <a:pt x="1321772" y="1163953"/>
                  <a:pt x="1550774" y="1037205"/>
                  <a:pt x="1810511" y="1037205"/>
                </a:cubicBezTo>
                <a:cubicBezTo>
                  <a:pt x="2070248" y="1037205"/>
                  <a:pt x="2299249" y="1163953"/>
                  <a:pt x="2434476" y="1356734"/>
                </a:cubicBezTo>
                <a:lnTo>
                  <a:pt x="2490172" y="1455565"/>
                </a:lnTo>
                <a:lnTo>
                  <a:pt x="2521596" y="1430595"/>
                </a:lnTo>
                <a:cubicBezTo>
                  <a:pt x="2601590" y="1378544"/>
                  <a:pt x="2698022" y="1348151"/>
                  <a:pt x="2801827" y="1348151"/>
                </a:cubicBezTo>
                <a:cubicBezTo>
                  <a:pt x="2974835" y="1348151"/>
                  <a:pt x="3127370" y="1432576"/>
                  <a:pt x="3217441" y="1560985"/>
                </a:cubicBezTo>
                <a:lnTo>
                  <a:pt x="3241880" y="1604352"/>
                </a:lnTo>
                <a:lnTo>
                  <a:pt x="3611243" y="1604352"/>
                </a:lnTo>
                <a:lnTo>
                  <a:pt x="3613999" y="1599461"/>
                </a:lnTo>
                <a:cubicBezTo>
                  <a:pt x="3723165" y="1443832"/>
                  <a:pt x="3908033" y="1341510"/>
                  <a:pt x="4117715" y="1341510"/>
                </a:cubicBezTo>
                <a:cubicBezTo>
                  <a:pt x="4369335" y="1341510"/>
                  <a:pt x="4585223" y="1488853"/>
                  <a:pt x="4677439" y="1698843"/>
                </a:cubicBezTo>
                <a:lnTo>
                  <a:pt x="4693938" y="1750031"/>
                </a:lnTo>
                <a:lnTo>
                  <a:pt x="4721097" y="1735833"/>
                </a:lnTo>
                <a:cubicBezTo>
                  <a:pt x="4757435" y="1721030"/>
                  <a:pt x="4795581" y="1709535"/>
                  <a:pt x="4835124" y="1701742"/>
                </a:cubicBezTo>
                <a:lnTo>
                  <a:pt x="4930624" y="1692469"/>
                </a:lnTo>
                <a:lnTo>
                  <a:pt x="4934733" y="1653211"/>
                </a:lnTo>
                <a:cubicBezTo>
                  <a:pt x="5004897" y="1322961"/>
                  <a:pt x="5308287" y="1074535"/>
                  <a:pt x="5671919" y="1074535"/>
                </a:cubicBezTo>
                <a:cubicBezTo>
                  <a:pt x="5931657" y="1074535"/>
                  <a:pt x="6160658" y="1201283"/>
                  <a:pt x="6295883" y="1394064"/>
                </a:cubicBezTo>
                <a:lnTo>
                  <a:pt x="6301547" y="1404117"/>
                </a:lnTo>
                <a:lnTo>
                  <a:pt x="6320448" y="1382055"/>
                </a:lnTo>
                <a:cubicBezTo>
                  <a:pt x="6456619" y="1250904"/>
                  <a:pt x="6644738" y="1169785"/>
                  <a:pt x="6852528" y="1169785"/>
                </a:cubicBezTo>
                <a:cubicBezTo>
                  <a:pt x="7008370" y="1169785"/>
                  <a:pt x="7153148" y="1215415"/>
                  <a:pt x="7273244" y="1293559"/>
                </a:cubicBezTo>
                <a:lnTo>
                  <a:pt x="7342091" y="1348269"/>
                </a:lnTo>
                <a:lnTo>
                  <a:pt x="7355460" y="1306786"/>
                </a:lnTo>
                <a:cubicBezTo>
                  <a:pt x="7469693" y="1046667"/>
                  <a:pt x="7737118" y="864150"/>
                  <a:pt x="8048802" y="864150"/>
                </a:cubicBezTo>
                <a:lnTo>
                  <a:pt x="8119268" y="867577"/>
                </a:lnTo>
                <a:lnTo>
                  <a:pt x="8177314" y="764579"/>
                </a:lnTo>
                <a:cubicBezTo>
                  <a:pt x="8312538" y="571798"/>
                  <a:pt x="8541540" y="445050"/>
                  <a:pt x="8801277" y="445050"/>
                </a:cubicBezTo>
                <a:cubicBezTo>
                  <a:pt x="8957120" y="445050"/>
                  <a:pt x="9101897" y="490680"/>
                  <a:pt x="9221993" y="568824"/>
                </a:cubicBezTo>
                <a:lnTo>
                  <a:pt x="9308351" y="637449"/>
                </a:lnTo>
                <a:lnTo>
                  <a:pt x="9331316" y="624736"/>
                </a:lnTo>
                <a:cubicBezTo>
                  <a:pt x="9430005" y="578936"/>
                  <a:pt x="9540663" y="553269"/>
                  <a:pt x="9657545" y="553269"/>
                </a:cubicBezTo>
                <a:cubicBezTo>
                  <a:pt x="9969230" y="553269"/>
                  <a:pt x="10236655" y="735786"/>
                  <a:pt x="10350887" y="995905"/>
                </a:cubicBezTo>
                <a:lnTo>
                  <a:pt x="10387173" y="1108490"/>
                </a:lnTo>
                <a:lnTo>
                  <a:pt x="10674604" y="1108490"/>
                </a:lnTo>
                <a:lnTo>
                  <a:pt x="10659598" y="965120"/>
                </a:lnTo>
                <a:cubicBezTo>
                  <a:pt x="10659598" y="564860"/>
                  <a:pt x="10996493" y="240385"/>
                  <a:pt x="11412073" y="240385"/>
                </a:cubicBezTo>
                <a:cubicBezTo>
                  <a:pt x="11567916" y="240385"/>
                  <a:pt x="11712693" y="286015"/>
                  <a:pt x="11832789" y="364159"/>
                </a:cubicBezTo>
                <a:lnTo>
                  <a:pt x="11870500" y="394126"/>
                </a:lnTo>
                <a:lnTo>
                  <a:pt x="11889660" y="334676"/>
                </a:lnTo>
                <a:cubicBezTo>
                  <a:pt x="11946776" y="204617"/>
                  <a:pt x="12042190" y="93958"/>
                  <a:pt x="12162286" y="158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apezoid 50"/>
          <p:cNvSpPr/>
          <p:nvPr userDrawn="1"/>
        </p:nvSpPr>
        <p:spPr>
          <a:xfrm>
            <a:off x="10038653" y="3317320"/>
            <a:ext cx="1080413" cy="3540680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87501" cy="365125"/>
          </a:xfrm>
        </p:spPr>
        <p:txBody>
          <a:bodyPr/>
          <a:lstStyle/>
          <a:p>
            <a:fld id="{FA3EE389-E41A-49AC-9975-3D3899FF737D}" type="slidenum">
              <a:rPr lang="en-US" smtClean="0"/>
              <a:t>‹N›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10109092" y="3154563"/>
            <a:ext cx="942618" cy="223954"/>
            <a:chOff x="10109092" y="3159326"/>
            <a:chExt cx="942618" cy="223954"/>
          </a:xfrm>
        </p:grpSpPr>
        <p:sp>
          <p:nvSpPr>
            <p:cNvPr id="85" name="Freeform 84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53"/>
          <p:cNvSpPr/>
          <p:nvPr/>
        </p:nvSpPr>
        <p:spPr>
          <a:xfrm flipH="1">
            <a:off x="11102763" y="2498359"/>
            <a:ext cx="740664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9317466" y="2498360"/>
            <a:ext cx="740571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0089278" y="334969"/>
            <a:ext cx="981007" cy="838083"/>
            <a:chOff x="10089278" y="330206"/>
            <a:chExt cx="981007" cy="838083"/>
          </a:xfrm>
        </p:grpSpPr>
        <p:sp>
          <p:nvSpPr>
            <p:cNvPr id="83" name="Freeform 82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Freeform 56"/>
          <p:cNvSpPr/>
          <p:nvPr/>
        </p:nvSpPr>
        <p:spPr>
          <a:xfrm>
            <a:off x="9899100" y="1031758"/>
            <a:ext cx="681300" cy="2243303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10580400" y="1032430"/>
            <a:ext cx="681300" cy="2242631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175850" y="3292328"/>
            <a:ext cx="403010" cy="1057429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 flipH="1">
            <a:off x="10578861" y="3292413"/>
            <a:ext cx="406045" cy="1057343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28451" y="3320790"/>
            <a:ext cx="350411" cy="655786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 flipH="1">
            <a:off x="10578862" y="3320994"/>
            <a:ext cx="353012" cy="655582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0089464" y="330206"/>
            <a:ext cx="981007" cy="838083"/>
            <a:chOff x="10089278" y="330206"/>
            <a:chExt cx="981007" cy="838083"/>
          </a:xfrm>
        </p:grpSpPr>
        <p:sp>
          <p:nvSpPr>
            <p:cNvPr id="68" name="Freeform 67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109092" y="3159326"/>
            <a:ext cx="942618" cy="223954"/>
            <a:chOff x="10109092" y="3159326"/>
            <a:chExt cx="942618" cy="223954"/>
          </a:xfrm>
        </p:grpSpPr>
        <p:sp>
          <p:nvSpPr>
            <p:cNvPr id="66" name="Freeform 65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 userDrawn="1"/>
        </p:nvGrpSpPr>
        <p:grpSpPr>
          <a:xfrm>
            <a:off x="10202692" y="1421106"/>
            <a:ext cx="758952" cy="758952"/>
            <a:chOff x="7575606" y="2571489"/>
            <a:chExt cx="595578" cy="595578"/>
          </a:xfrm>
        </p:grpSpPr>
        <p:sp>
          <p:nvSpPr>
            <p:cNvPr id="88" name="Oval 87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32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ocket -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78"/>
          <p:cNvSpPr/>
          <p:nvPr userDrawn="1"/>
        </p:nvSpPr>
        <p:spPr>
          <a:xfrm>
            <a:off x="477886" y="4094021"/>
            <a:ext cx="11714114" cy="2763979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239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 userDrawn="1"/>
        </p:nvSpPr>
        <p:spPr>
          <a:xfrm>
            <a:off x="477886" y="4257233"/>
            <a:ext cx="11711288" cy="2600767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87D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apezoid 80"/>
          <p:cNvSpPr/>
          <p:nvPr userDrawn="1"/>
        </p:nvSpPr>
        <p:spPr>
          <a:xfrm>
            <a:off x="9760945" y="3317320"/>
            <a:ext cx="1635829" cy="32104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 userDrawn="1"/>
        </p:nvSpPr>
        <p:spPr>
          <a:xfrm>
            <a:off x="1147" y="4722746"/>
            <a:ext cx="12190853" cy="2135254"/>
          </a:xfrm>
          <a:custGeom>
            <a:avLst/>
            <a:gdLst>
              <a:gd name="connsiteX0" fmla="*/ 12190853 w 12190853"/>
              <a:gd name="connsiteY0" fmla="*/ 0 h 2135254"/>
              <a:gd name="connsiteX1" fmla="*/ 12190853 w 12190853"/>
              <a:gd name="connsiteY1" fmla="*/ 1232671 h 2135254"/>
              <a:gd name="connsiteX2" fmla="*/ 12190853 w 12190853"/>
              <a:gd name="connsiteY2" fmla="*/ 2135253 h 2135254"/>
              <a:gd name="connsiteX3" fmla="*/ 8538218 w 12190853"/>
              <a:gd name="connsiteY3" fmla="*/ 2135253 h 2135254"/>
              <a:gd name="connsiteX4" fmla="*/ 8538217 w 12190853"/>
              <a:gd name="connsiteY4" fmla="*/ 2135254 h 2135254"/>
              <a:gd name="connsiteX5" fmla="*/ 7559386 w 12190853"/>
              <a:gd name="connsiteY5" fmla="*/ 2135254 h 2135254"/>
              <a:gd name="connsiteX6" fmla="*/ 7559239 w 12190853"/>
              <a:gd name="connsiteY6" fmla="*/ 2135137 h 2135254"/>
              <a:gd name="connsiteX7" fmla="*/ 7559202 w 12190853"/>
              <a:gd name="connsiteY7" fmla="*/ 2135254 h 2135254"/>
              <a:gd name="connsiteX8" fmla="*/ 404105 w 12190853"/>
              <a:gd name="connsiteY8" fmla="*/ 2135254 h 2135254"/>
              <a:gd name="connsiteX9" fmla="*/ 191141 w 12190853"/>
              <a:gd name="connsiteY9" fmla="*/ 2135254 h 2135254"/>
              <a:gd name="connsiteX10" fmla="*/ 0 w 12190853"/>
              <a:gd name="connsiteY10" fmla="*/ 2135254 h 2135254"/>
              <a:gd name="connsiteX11" fmla="*/ 0 w 12190853"/>
              <a:gd name="connsiteY11" fmla="*/ 759101 h 2135254"/>
              <a:gd name="connsiteX12" fmla="*/ 18846 w 12190853"/>
              <a:gd name="connsiteY12" fmla="*/ 760703 h 2135254"/>
              <a:gd name="connsiteX13" fmla="*/ 622833 w 12190853"/>
              <a:gd name="connsiteY13" fmla="*/ 1328059 h 2135254"/>
              <a:gd name="connsiteX14" fmla="*/ 634538 w 12190853"/>
              <a:gd name="connsiteY14" fmla="*/ 1439894 h 2135254"/>
              <a:gd name="connsiteX15" fmla="*/ 734784 w 12190853"/>
              <a:gd name="connsiteY15" fmla="*/ 1387488 h 2135254"/>
              <a:gd name="connsiteX16" fmla="*/ 971235 w 12190853"/>
              <a:gd name="connsiteY16" fmla="*/ 1341510 h 2135254"/>
              <a:gd name="connsiteX17" fmla="*/ 1093660 w 12190853"/>
              <a:gd name="connsiteY17" fmla="*/ 1353397 h 2135254"/>
              <a:gd name="connsiteX18" fmla="*/ 1174763 w 12190853"/>
              <a:gd name="connsiteY18" fmla="*/ 1377644 h 2135254"/>
              <a:gd name="connsiteX19" fmla="*/ 1186547 w 12190853"/>
              <a:gd name="connsiteY19" fmla="*/ 1356734 h 2135254"/>
              <a:gd name="connsiteX20" fmla="*/ 1810511 w 12190853"/>
              <a:gd name="connsiteY20" fmla="*/ 1037205 h 2135254"/>
              <a:gd name="connsiteX21" fmla="*/ 2434476 w 12190853"/>
              <a:gd name="connsiteY21" fmla="*/ 1356734 h 2135254"/>
              <a:gd name="connsiteX22" fmla="*/ 2490172 w 12190853"/>
              <a:gd name="connsiteY22" fmla="*/ 1455565 h 2135254"/>
              <a:gd name="connsiteX23" fmla="*/ 2521596 w 12190853"/>
              <a:gd name="connsiteY23" fmla="*/ 1430595 h 2135254"/>
              <a:gd name="connsiteX24" fmla="*/ 2801827 w 12190853"/>
              <a:gd name="connsiteY24" fmla="*/ 1348151 h 2135254"/>
              <a:gd name="connsiteX25" fmla="*/ 3217441 w 12190853"/>
              <a:gd name="connsiteY25" fmla="*/ 1560985 h 2135254"/>
              <a:gd name="connsiteX26" fmla="*/ 3241880 w 12190853"/>
              <a:gd name="connsiteY26" fmla="*/ 1604352 h 2135254"/>
              <a:gd name="connsiteX27" fmla="*/ 3611243 w 12190853"/>
              <a:gd name="connsiteY27" fmla="*/ 1604352 h 2135254"/>
              <a:gd name="connsiteX28" fmla="*/ 3613999 w 12190853"/>
              <a:gd name="connsiteY28" fmla="*/ 1599461 h 2135254"/>
              <a:gd name="connsiteX29" fmla="*/ 4117715 w 12190853"/>
              <a:gd name="connsiteY29" fmla="*/ 1341510 h 2135254"/>
              <a:gd name="connsiteX30" fmla="*/ 4677439 w 12190853"/>
              <a:gd name="connsiteY30" fmla="*/ 1698843 h 2135254"/>
              <a:gd name="connsiteX31" fmla="*/ 4693938 w 12190853"/>
              <a:gd name="connsiteY31" fmla="*/ 1750031 h 2135254"/>
              <a:gd name="connsiteX32" fmla="*/ 4721097 w 12190853"/>
              <a:gd name="connsiteY32" fmla="*/ 1735833 h 2135254"/>
              <a:gd name="connsiteX33" fmla="*/ 4835124 w 12190853"/>
              <a:gd name="connsiteY33" fmla="*/ 1701742 h 2135254"/>
              <a:gd name="connsiteX34" fmla="*/ 4930624 w 12190853"/>
              <a:gd name="connsiteY34" fmla="*/ 1692469 h 2135254"/>
              <a:gd name="connsiteX35" fmla="*/ 4934733 w 12190853"/>
              <a:gd name="connsiteY35" fmla="*/ 1653211 h 2135254"/>
              <a:gd name="connsiteX36" fmla="*/ 5671919 w 12190853"/>
              <a:gd name="connsiteY36" fmla="*/ 1074535 h 2135254"/>
              <a:gd name="connsiteX37" fmla="*/ 6295883 w 12190853"/>
              <a:gd name="connsiteY37" fmla="*/ 1394064 h 2135254"/>
              <a:gd name="connsiteX38" fmla="*/ 6301547 w 12190853"/>
              <a:gd name="connsiteY38" fmla="*/ 1404117 h 2135254"/>
              <a:gd name="connsiteX39" fmla="*/ 6320448 w 12190853"/>
              <a:gd name="connsiteY39" fmla="*/ 1382055 h 2135254"/>
              <a:gd name="connsiteX40" fmla="*/ 6852528 w 12190853"/>
              <a:gd name="connsiteY40" fmla="*/ 1169785 h 2135254"/>
              <a:gd name="connsiteX41" fmla="*/ 7273244 w 12190853"/>
              <a:gd name="connsiteY41" fmla="*/ 1293559 h 2135254"/>
              <a:gd name="connsiteX42" fmla="*/ 7342091 w 12190853"/>
              <a:gd name="connsiteY42" fmla="*/ 1348269 h 2135254"/>
              <a:gd name="connsiteX43" fmla="*/ 7355460 w 12190853"/>
              <a:gd name="connsiteY43" fmla="*/ 1306786 h 2135254"/>
              <a:gd name="connsiteX44" fmla="*/ 8048802 w 12190853"/>
              <a:gd name="connsiteY44" fmla="*/ 864150 h 2135254"/>
              <a:gd name="connsiteX45" fmla="*/ 8119268 w 12190853"/>
              <a:gd name="connsiteY45" fmla="*/ 867577 h 2135254"/>
              <a:gd name="connsiteX46" fmla="*/ 8177314 w 12190853"/>
              <a:gd name="connsiteY46" fmla="*/ 764579 h 2135254"/>
              <a:gd name="connsiteX47" fmla="*/ 8801277 w 12190853"/>
              <a:gd name="connsiteY47" fmla="*/ 445050 h 2135254"/>
              <a:gd name="connsiteX48" fmla="*/ 9221993 w 12190853"/>
              <a:gd name="connsiteY48" fmla="*/ 568824 h 2135254"/>
              <a:gd name="connsiteX49" fmla="*/ 9308351 w 12190853"/>
              <a:gd name="connsiteY49" fmla="*/ 637449 h 2135254"/>
              <a:gd name="connsiteX50" fmla="*/ 9331316 w 12190853"/>
              <a:gd name="connsiteY50" fmla="*/ 624736 h 2135254"/>
              <a:gd name="connsiteX51" fmla="*/ 9657545 w 12190853"/>
              <a:gd name="connsiteY51" fmla="*/ 553269 h 2135254"/>
              <a:gd name="connsiteX52" fmla="*/ 10350887 w 12190853"/>
              <a:gd name="connsiteY52" fmla="*/ 995905 h 2135254"/>
              <a:gd name="connsiteX53" fmla="*/ 10387173 w 12190853"/>
              <a:gd name="connsiteY53" fmla="*/ 1108490 h 2135254"/>
              <a:gd name="connsiteX54" fmla="*/ 10674604 w 12190853"/>
              <a:gd name="connsiteY54" fmla="*/ 1108490 h 2135254"/>
              <a:gd name="connsiteX55" fmla="*/ 10659598 w 12190853"/>
              <a:gd name="connsiteY55" fmla="*/ 965120 h 2135254"/>
              <a:gd name="connsiteX56" fmla="*/ 11412073 w 12190853"/>
              <a:gd name="connsiteY56" fmla="*/ 240385 h 2135254"/>
              <a:gd name="connsiteX57" fmla="*/ 11832789 w 12190853"/>
              <a:gd name="connsiteY57" fmla="*/ 364159 h 2135254"/>
              <a:gd name="connsiteX58" fmla="*/ 11870500 w 12190853"/>
              <a:gd name="connsiteY58" fmla="*/ 394126 h 2135254"/>
              <a:gd name="connsiteX59" fmla="*/ 11889660 w 12190853"/>
              <a:gd name="connsiteY59" fmla="*/ 334676 h 2135254"/>
              <a:gd name="connsiteX60" fmla="*/ 12162286 w 12190853"/>
              <a:gd name="connsiteY60" fmla="*/ 15814 h 213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0853" h="2135254">
                <a:moveTo>
                  <a:pt x="12190853" y="0"/>
                </a:moveTo>
                <a:lnTo>
                  <a:pt x="12190853" y="1232671"/>
                </a:lnTo>
                <a:lnTo>
                  <a:pt x="12190853" y="2135253"/>
                </a:lnTo>
                <a:lnTo>
                  <a:pt x="8538218" y="2135253"/>
                </a:lnTo>
                <a:lnTo>
                  <a:pt x="8538217" y="2135254"/>
                </a:lnTo>
                <a:lnTo>
                  <a:pt x="7559386" y="2135254"/>
                </a:lnTo>
                <a:lnTo>
                  <a:pt x="7559239" y="2135137"/>
                </a:lnTo>
                <a:lnTo>
                  <a:pt x="7559202" y="2135254"/>
                </a:lnTo>
                <a:lnTo>
                  <a:pt x="404105" y="2135254"/>
                </a:lnTo>
                <a:lnTo>
                  <a:pt x="191141" y="2135254"/>
                </a:lnTo>
                <a:lnTo>
                  <a:pt x="0" y="2135254"/>
                </a:lnTo>
                <a:lnTo>
                  <a:pt x="0" y="759101"/>
                </a:lnTo>
                <a:lnTo>
                  <a:pt x="18846" y="760703"/>
                </a:lnTo>
                <a:cubicBezTo>
                  <a:pt x="321481" y="812768"/>
                  <a:pt x="561438" y="1039090"/>
                  <a:pt x="622833" y="1328059"/>
                </a:cubicBezTo>
                <a:lnTo>
                  <a:pt x="634538" y="1439894"/>
                </a:lnTo>
                <a:lnTo>
                  <a:pt x="734784" y="1387488"/>
                </a:lnTo>
                <a:cubicBezTo>
                  <a:pt x="807460" y="1357882"/>
                  <a:pt x="887363" y="1341510"/>
                  <a:pt x="971235" y="1341510"/>
                </a:cubicBezTo>
                <a:cubicBezTo>
                  <a:pt x="1013172" y="1341510"/>
                  <a:pt x="1054116" y="1345603"/>
                  <a:pt x="1093660" y="1353397"/>
                </a:cubicBezTo>
                <a:lnTo>
                  <a:pt x="1174763" y="1377644"/>
                </a:lnTo>
                <a:lnTo>
                  <a:pt x="1186547" y="1356734"/>
                </a:lnTo>
                <a:cubicBezTo>
                  <a:pt x="1321772" y="1163953"/>
                  <a:pt x="1550774" y="1037205"/>
                  <a:pt x="1810511" y="1037205"/>
                </a:cubicBezTo>
                <a:cubicBezTo>
                  <a:pt x="2070248" y="1037205"/>
                  <a:pt x="2299249" y="1163953"/>
                  <a:pt x="2434476" y="1356734"/>
                </a:cubicBezTo>
                <a:lnTo>
                  <a:pt x="2490172" y="1455565"/>
                </a:lnTo>
                <a:lnTo>
                  <a:pt x="2521596" y="1430595"/>
                </a:lnTo>
                <a:cubicBezTo>
                  <a:pt x="2601590" y="1378544"/>
                  <a:pt x="2698022" y="1348151"/>
                  <a:pt x="2801827" y="1348151"/>
                </a:cubicBezTo>
                <a:cubicBezTo>
                  <a:pt x="2974835" y="1348151"/>
                  <a:pt x="3127370" y="1432576"/>
                  <a:pt x="3217441" y="1560985"/>
                </a:cubicBezTo>
                <a:lnTo>
                  <a:pt x="3241880" y="1604352"/>
                </a:lnTo>
                <a:lnTo>
                  <a:pt x="3611243" y="1604352"/>
                </a:lnTo>
                <a:lnTo>
                  <a:pt x="3613999" y="1599461"/>
                </a:lnTo>
                <a:cubicBezTo>
                  <a:pt x="3723165" y="1443832"/>
                  <a:pt x="3908033" y="1341510"/>
                  <a:pt x="4117715" y="1341510"/>
                </a:cubicBezTo>
                <a:cubicBezTo>
                  <a:pt x="4369335" y="1341510"/>
                  <a:pt x="4585223" y="1488853"/>
                  <a:pt x="4677439" y="1698843"/>
                </a:cubicBezTo>
                <a:lnTo>
                  <a:pt x="4693938" y="1750031"/>
                </a:lnTo>
                <a:lnTo>
                  <a:pt x="4721097" y="1735833"/>
                </a:lnTo>
                <a:cubicBezTo>
                  <a:pt x="4757435" y="1721030"/>
                  <a:pt x="4795581" y="1709535"/>
                  <a:pt x="4835124" y="1701742"/>
                </a:cubicBezTo>
                <a:lnTo>
                  <a:pt x="4930624" y="1692469"/>
                </a:lnTo>
                <a:lnTo>
                  <a:pt x="4934733" y="1653211"/>
                </a:lnTo>
                <a:cubicBezTo>
                  <a:pt x="5004897" y="1322961"/>
                  <a:pt x="5308287" y="1074535"/>
                  <a:pt x="5671919" y="1074535"/>
                </a:cubicBezTo>
                <a:cubicBezTo>
                  <a:pt x="5931657" y="1074535"/>
                  <a:pt x="6160658" y="1201283"/>
                  <a:pt x="6295883" y="1394064"/>
                </a:cubicBezTo>
                <a:lnTo>
                  <a:pt x="6301547" y="1404117"/>
                </a:lnTo>
                <a:lnTo>
                  <a:pt x="6320448" y="1382055"/>
                </a:lnTo>
                <a:cubicBezTo>
                  <a:pt x="6456619" y="1250904"/>
                  <a:pt x="6644738" y="1169785"/>
                  <a:pt x="6852528" y="1169785"/>
                </a:cubicBezTo>
                <a:cubicBezTo>
                  <a:pt x="7008370" y="1169785"/>
                  <a:pt x="7153148" y="1215415"/>
                  <a:pt x="7273244" y="1293559"/>
                </a:cubicBezTo>
                <a:lnTo>
                  <a:pt x="7342091" y="1348269"/>
                </a:lnTo>
                <a:lnTo>
                  <a:pt x="7355460" y="1306786"/>
                </a:lnTo>
                <a:cubicBezTo>
                  <a:pt x="7469693" y="1046667"/>
                  <a:pt x="7737118" y="864150"/>
                  <a:pt x="8048802" y="864150"/>
                </a:cubicBezTo>
                <a:lnTo>
                  <a:pt x="8119268" y="867577"/>
                </a:lnTo>
                <a:lnTo>
                  <a:pt x="8177314" y="764579"/>
                </a:lnTo>
                <a:cubicBezTo>
                  <a:pt x="8312538" y="571798"/>
                  <a:pt x="8541540" y="445050"/>
                  <a:pt x="8801277" y="445050"/>
                </a:cubicBezTo>
                <a:cubicBezTo>
                  <a:pt x="8957120" y="445050"/>
                  <a:pt x="9101897" y="490680"/>
                  <a:pt x="9221993" y="568824"/>
                </a:cubicBezTo>
                <a:lnTo>
                  <a:pt x="9308351" y="637449"/>
                </a:lnTo>
                <a:lnTo>
                  <a:pt x="9331316" y="624736"/>
                </a:lnTo>
                <a:cubicBezTo>
                  <a:pt x="9430005" y="578936"/>
                  <a:pt x="9540663" y="553269"/>
                  <a:pt x="9657545" y="553269"/>
                </a:cubicBezTo>
                <a:cubicBezTo>
                  <a:pt x="9969230" y="553269"/>
                  <a:pt x="10236655" y="735786"/>
                  <a:pt x="10350887" y="995905"/>
                </a:cubicBezTo>
                <a:lnTo>
                  <a:pt x="10387173" y="1108490"/>
                </a:lnTo>
                <a:lnTo>
                  <a:pt x="10674604" y="1108490"/>
                </a:lnTo>
                <a:lnTo>
                  <a:pt x="10659598" y="965120"/>
                </a:lnTo>
                <a:cubicBezTo>
                  <a:pt x="10659598" y="564860"/>
                  <a:pt x="10996493" y="240385"/>
                  <a:pt x="11412073" y="240385"/>
                </a:cubicBezTo>
                <a:cubicBezTo>
                  <a:pt x="11567916" y="240385"/>
                  <a:pt x="11712693" y="286015"/>
                  <a:pt x="11832789" y="364159"/>
                </a:cubicBezTo>
                <a:lnTo>
                  <a:pt x="11870500" y="394126"/>
                </a:lnTo>
                <a:lnTo>
                  <a:pt x="11889660" y="334676"/>
                </a:lnTo>
                <a:cubicBezTo>
                  <a:pt x="11946776" y="204617"/>
                  <a:pt x="12042190" y="93958"/>
                  <a:pt x="12162286" y="15814"/>
                </a:cubicBezTo>
                <a:close/>
              </a:path>
            </a:pathLst>
          </a:custGeom>
          <a:solidFill>
            <a:srgbClr val="BC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apezoid 82"/>
          <p:cNvSpPr/>
          <p:nvPr userDrawn="1"/>
        </p:nvSpPr>
        <p:spPr>
          <a:xfrm>
            <a:off x="10038653" y="3317320"/>
            <a:ext cx="1080413" cy="3540680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10109092" y="3154563"/>
            <a:ext cx="942618" cy="223954"/>
            <a:chOff x="10109092" y="3159326"/>
            <a:chExt cx="942618" cy="223954"/>
          </a:xfrm>
        </p:grpSpPr>
        <p:sp>
          <p:nvSpPr>
            <p:cNvPr id="117" name="Freeform 116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 flipH="1">
            <a:off x="11102763" y="2498359"/>
            <a:ext cx="740664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9317466" y="2498360"/>
            <a:ext cx="740571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10089278" y="334969"/>
            <a:ext cx="981007" cy="838083"/>
            <a:chOff x="10089278" y="330206"/>
            <a:chExt cx="981007" cy="838083"/>
          </a:xfrm>
        </p:grpSpPr>
        <p:sp>
          <p:nvSpPr>
            <p:cNvPr id="115" name="Freeform 114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 88"/>
          <p:cNvSpPr/>
          <p:nvPr/>
        </p:nvSpPr>
        <p:spPr>
          <a:xfrm>
            <a:off x="9899100" y="1031758"/>
            <a:ext cx="681300" cy="2243303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10580400" y="1032430"/>
            <a:ext cx="681300" cy="2242631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10175850" y="3292328"/>
            <a:ext cx="403010" cy="1057429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 flipH="1">
            <a:off x="10578861" y="3292413"/>
            <a:ext cx="406045" cy="1057343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/>
          <p:cNvSpPr/>
          <p:nvPr/>
        </p:nvSpPr>
        <p:spPr>
          <a:xfrm>
            <a:off x="10228451" y="3320790"/>
            <a:ext cx="350411" cy="655786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 flipH="1">
            <a:off x="10578862" y="3320994"/>
            <a:ext cx="353012" cy="655582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10089464" y="330206"/>
            <a:ext cx="981007" cy="838083"/>
            <a:chOff x="10089278" y="330206"/>
            <a:chExt cx="981007" cy="838083"/>
          </a:xfrm>
        </p:grpSpPr>
        <p:sp>
          <p:nvSpPr>
            <p:cNvPr id="100" name="Freeform 99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0109092" y="3159326"/>
            <a:ext cx="942618" cy="223954"/>
            <a:chOff x="10109092" y="3159326"/>
            <a:chExt cx="942618" cy="223954"/>
          </a:xfrm>
        </p:grpSpPr>
        <p:sp>
          <p:nvSpPr>
            <p:cNvPr id="98" name="Freeform 97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7886" y="1122363"/>
            <a:ext cx="8368270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77886" y="3602038"/>
            <a:ext cx="836827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FAEC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0"/>
            <a:ext cx="2287501" cy="365125"/>
          </a:xfrm>
        </p:spPr>
        <p:txBody>
          <a:bodyPr/>
          <a:lstStyle/>
          <a:p>
            <a:fld id="{FA3EE389-E41A-49AC-9975-3D3899FF737D}" type="slidenum">
              <a:rPr lang="en-US" smtClean="0"/>
              <a:t>‹N›</a:t>
            </a:fld>
            <a:endParaRPr lang="en-US"/>
          </a:p>
        </p:txBody>
      </p:sp>
      <p:grpSp>
        <p:nvGrpSpPr>
          <p:cNvPr id="47" name="Group 46"/>
          <p:cNvGrpSpPr>
            <a:grpSpLocks noChangeAspect="1"/>
          </p:cNvGrpSpPr>
          <p:nvPr userDrawn="1"/>
        </p:nvGrpSpPr>
        <p:grpSpPr>
          <a:xfrm>
            <a:off x="10202692" y="1421106"/>
            <a:ext cx="758952" cy="758952"/>
            <a:chOff x="7575606" y="2571489"/>
            <a:chExt cx="595578" cy="595578"/>
          </a:xfrm>
        </p:grpSpPr>
        <p:sp>
          <p:nvSpPr>
            <p:cNvPr id="49" name="Oval 48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328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cket - 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477886" y="4094021"/>
            <a:ext cx="11714114" cy="2763979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239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477886" y="4257233"/>
            <a:ext cx="11711288" cy="2600767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87D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 userDrawn="1"/>
        </p:nvSpPr>
        <p:spPr>
          <a:xfrm>
            <a:off x="9760945" y="3317320"/>
            <a:ext cx="1635829" cy="32104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147" y="4722746"/>
            <a:ext cx="12190853" cy="2135254"/>
          </a:xfrm>
          <a:custGeom>
            <a:avLst/>
            <a:gdLst>
              <a:gd name="connsiteX0" fmla="*/ 12190853 w 12190853"/>
              <a:gd name="connsiteY0" fmla="*/ 0 h 2135254"/>
              <a:gd name="connsiteX1" fmla="*/ 12190853 w 12190853"/>
              <a:gd name="connsiteY1" fmla="*/ 1232671 h 2135254"/>
              <a:gd name="connsiteX2" fmla="*/ 12190853 w 12190853"/>
              <a:gd name="connsiteY2" fmla="*/ 2135253 h 2135254"/>
              <a:gd name="connsiteX3" fmla="*/ 8538218 w 12190853"/>
              <a:gd name="connsiteY3" fmla="*/ 2135253 h 2135254"/>
              <a:gd name="connsiteX4" fmla="*/ 8538217 w 12190853"/>
              <a:gd name="connsiteY4" fmla="*/ 2135254 h 2135254"/>
              <a:gd name="connsiteX5" fmla="*/ 7559386 w 12190853"/>
              <a:gd name="connsiteY5" fmla="*/ 2135254 h 2135254"/>
              <a:gd name="connsiteX6" fmla="*/ 7559239 w 12190853"/>
              <a:gd name="connsiteY6" fmla="*/ 2135137 h 2135254"/>
              <a:gd name="connsiteX7" fmla="*/ 7559202 w 12190853"/>
              <a:gd name="connsiteY7" fmla="*/ 2135254 h 2135254"/>
              <a:gd name="connsiteX8" fmla="*/ 404105 w 12190853"/>
              <a:gd name="connsiteY8" fmla="*/ 2135254 h 2135254"/>
              <a:gd name="connsiteX9" fmla="*/ 191141 w 12190853"/>
              <a:gd name="connsiteY9" fmla="*/ 2135254 h 2135254"/>
              <a:gd name="connsiteX10" fmla="*/ 0 w 12190853"/>
              <a:gd name="connsiteY10" fmla="*/ 2135254 h 2135254"/>
              <a:gd name="connsiteX11" fmla="*/ 0 w 12190853"/>
              <a:gd name="connsiteY11" fmla="*/ 759101 h 2135254"/>
              <a:gd name="connsiteX12" fmla="*/ 18846 w 12190853"/>
              <a:gd name="connsiteY12" fmla="*/ 760703 h 2135254"/>
              <a:gd name="connsiteX13" fmla="*/ 622833 w 12190853"/>
              <a:gd name="connsiteY13" fmla="*/ 1328059 h 2135254"/>
              <a:gd name="connsiteX14" fmla="*/ 634538 w 12190853"/>
              <a:gd name="connsiteY14" fmla="*/ 1439894 h 2135254"/>
              <a:gd name="connsiteX15" fmla="*/ 734784 w 12190853"/>
              <a:gd name="connsiteY15" fmla="*/ 1387488 h 2135254"/>
              <a:gd name="connsiteX16" fmla="*/ 971235 w 12190853"/>
              <a:gd name="connsiteY16" fmla="*/ 1341510 h 2135254"/>
              <a:gd name="connsiteX17" fmla="*/ 1093660 w 12190853"/>
              <a:gd name="connsiteY17" fmla="*/ 1353397 h 2135254"/>
              <a:gd name="connsiteX18" fmla="*/ 1174763 w 12190853"/>
              <a:gd name="connsiteY18" fmla="*/ 1377644 h 2135254"/>
              <a:gd name="connsiteX19" fmla="*/ 1186547 w 12190853"/>
              <a:gd name="connsiteY19" fmla="*/ 1356734 h 2135254"/>
              <a:gd name="connsiteX20" fmla="*/ 1810511 w 12190853"/>
              <a:gd name="connsiteY20" fmla="*/ 1037205 h 2135254"/>
              <a:gd name="connsiteX21" fmla="*/ 2434476 w 12190853"/>
              <a:gd name="connsiteY21" fmla="*/ 1356734 h 2135254"/>
              <a:gd name="connsiteX22" fmla="*/ 2490172 w 12190853"/>
              <a:gd name="connsiteY22" fmla="*/ 1455565 h 2135254"/>
              <a:gd name="connsiteX23" fmla="*/ 2521596 w 12190853"/>
              <a:gd name="connsiteY23" fmla="*/ 1430595 h 2135254"/>
              <a:gd name="connsiteX24" fmla="*/ 2801827 w 12190853"/>
              <a:gd name="connsiteY24" fmla="*/ 1348151 h 2135254"/>
              <a:gd name="connsiteX25" fmla="*/ 3217441 w 12190853"/>
              <a:gd name="connsiteY25" fmla="*/ 1560985 h 2135254"/>
              <a:gd name="connsiteX26" fmla="*/ 3241880 w 12190853"/>
              <a:gd name="connsiteY26" fmla="*/ 1604352 h 2135254"/>
              <a:gd name="connsiteX27" fmla="*/ 3611243 w 12190853"/>
              <a:gd name="connsiteY27" fmla="*/ 1604352 h 2135254"/>
              <a:gd name="connsiteX28" fmla="*/ 3613999 w 12190853"/>
              <a:gd name="connsiteY28" fmla="*/ 1599461 h 2135254"/>
              <a:gd name="connsiteX29" fmla="*/ 4117715 w 12190853"/>
              <a:gd name="connsiteY29" fmla="*/ 1341510 h 2135254"/>
              <a:gd name="connsiteX30" fmla="*/ 4677439 w 12190853"/>
              <a:gd name="connsiteY30" fmla="*/ 1698843 h 2135254"/>
              <a:gd name="connsiteX31" fmla="*/ 4693938 w 12190853"/>
              <a:gd name="connsiteY31" fmla="*/ 1750031 h 2135254"/>
              <a:gd name="connsiteX32" fmla="*/ 4721097 w 12190853"/>
              <a:gd name="connsiteY32" fmla="*/ 1735833 h 2135254"/>
              <a:gd name="connsiteX33" fmla="*/ 4835124 w 12190853"/>
              <a:gd name="connsiteY33" fmla="*/ 1701742 h 2135254"/>
              <a:gd name="connsiteX34" fmla="*/ 4930624 w 12190853"/>
              <a:gd name="connsiteY34" fmla="*/ 1692469 h 2135254"/>
              <a:gd name="connsiteX35" fmla="*/ 4934733 w 12190853"/>
              <a:gd name="connsiteY35" fmla="*/ 1653211 h 2135254"/>
              <a:gd name="connsiteX36" fmla="*/ 5671919 w 12190853"/>
              <a:gd name="connsiteY36" fmla="*/ 1074535 h 2135254"/>
              <a:gd name="connsiteX37" fmla="*/ 6295883 w 12190853"/>
              <a:gd name="connsiteY37" fmla="*/ 1394064 h 2135254"/>
              <a:gd name="connsiteX38" fmla="*/ 6301547 w 12190853"/>
              <a:gd name="connsiteY38" fmla="*/ 1404117 h 2135254"/>
              <a:gd name="connsiteX39" fmla="*/ 6320448 w 12190853"/>
              <a:gd name="connsiteY39" fmla="*/ 1382055 h 2135254"/>
              <a:gd name="connsiteX40" fmla="*/ 6852528 w 12190853"/>
              <a:gd name="connsiteY40" fmla="*/ 1169785 h 2135254"/>
              <a:gd name="connsiteX41" fmla="*/ 7273244 w 12190853"/>
              <a:gd name="connsiteY41" fmla="*/ 1293559 h 2135254"/>
              <a:gd name="connsiteX42" fmla="*/ 7342091 w 12190853"/>
              <a:gd name="connsiteY42" fmla="*/ 1348269 h 2135254"/>
              <a:gd name="connsiteX43" fmla="*/ 7355460 w 12190853"/>
              <a:gd name="connsiteY43" fmla="*/ 1306786 h 2135254"/>
              <a:gd name="connsiteX44" fmla="*/ 8048802 w 12190853"/>
              <a:gd name="connsiteY44" fmla="*/ 864150 h 2135254"/>
              <a:gd name="connsiteX45" fmla="*/ 8119268 w 12190853"/>
              <a:gd name="connsiteY45" fmla="*/ 867577 h 2135254"/>
              <a:gd name="connsiteX46" fmla="*/ 8177314 w 12190853"/>
              <a:gd name="connsiteY46" fmla="*/ 764579 h 2135254"/>
              <a:gd name="connsiteX47" fmla="*/ 8801277 w 12190853"/>
              <a:gd name="connsiteY47" fmla="*/ 445050 h 2135254"/>
              <a:gd name="connsiteX48" fmla="*/ 9221993 w 12190853"/>
              <a:gd name="connsiteY48" fmla="*/ 568824 h 2135254"/>
              <a:gd name="connsiteX49" fmla="*/ 9308351 w 12190853"/>
              <a:gd name="connsiteY49" fmla="*/ 637449 h 2135254"/>
              <a:gd name="connsiteX50" fmla="*/ 9331316 w 12190853"/>
              <a:gd name="connsiteY50" fmla="*/ 624736 h 2135254"/>
              <a:gd name="connsiteX51" fmla="*/ 9657545 w 12190853"/>
              <a:gd name="connsiteY51" fmla="*/ 553269 h 2135254"/>
              <a:gd name="connsiteX52" fmla="*/ 10350887 w 12190853"/>
              <a:gd name="connsiteY52" fmla="*/ 995905 h 2135254"/>
              <a:gd name="connsiteX53" fmla="*/ 10387173 w 12190853"/>
              <a:gd name="connsiteY53" fmla="*/ 1108490 h 2135254"/>
              <a:gd name="connsiteX54" fmla="*/ 10674604 w 12190853"/>
              <a:gd name="connsiteY54" fmla="*/ 1108490 h 2135254"/>
              <a:gd name="connsiteX55" fmla="*/ 10659598 w 12190853"/>
              <a:gd name="connsiteY55" fmla="*/ 965120 h 2135254"/>
              <a:gd name="connsiteX56" fmla="*/ 11412073 w 12190853"/>
              <a:gd name="connsiteY56" fmla="*/ 240385 h 2135254"/>
              <a:gd name="connsiteX57" fmla="*/ 11832789 w 12190853"/>
              <a:gd name="connsiteY57" fmla="*/ 364159 h 2135254"/>
              <a:gd name="connsiteX58" fmla="*/ 11870500 w 12190853"/>
              <a:gd name="connsiteY58" fmla="*/ 394126 h 2135254"/>
              <a:gd name="connsiteX59" fmla="*/ 11889660 w 12190853"/>
              <a:gd name="connsiteY59" fmla="*/ 334676 h 2135254"/>
              <a:gd name="connsiteX60" fmla="*/ 12162286 w 12190853"/>
              <a:gd name="connsiteY60" fmla="*/ 15814 h 213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0853" h="2135254">
                <a:moveTo>
                  <a:pt x="12190853" y="0"/>
                </a:moveTo>
                <a:lnTo>
                  <a:pt x="12190853" y="1232671"/>
                </a:lnTo>
                <a:lnTo>
                  <a:pt x="12190853" y="2135253"/>
                </a:lnTo>
                <a:lnTo>
                  <a:pt x="8538218" y="2135253"/>
                </a:lnTo>
                <a:lnTo>
                  <a:pt x="8538217" y="2135254"/>
                </a:lnTo>
                <a:lnTo>
                  <a:pt x="7559386" y="2135254"/>
                </a:lnTo>
                <a:lnTo>
                  <a:pt x="7559239" y="2135137"/>
                </a:lnTo>
                <a:lnTo>
                  <a:pt x="7559202" y="2135254"/>
                </a:lnTo>
                <a:lnTo>
                  <a:pt x="404105" y="2135254"/>
                </a:lnTo>
                <a:lnTo>
                  <a:pt x="191141" y="2135254"/>
                </a:lnTo>
                <a:lnTo>
                  <a:pt x="0" y="2135254"/>
                </a:lnTo>
                <a:lnTo>
                  <a:pt x="0" y="759101"/>
                </a:lnTo>
                <a:lnTo>
                  <a:pt x="18846" y="760703"/>
                </a:lnTo>
                <a:cubicBezTo>
                  <a:pt x="321481" y="812768"/>
                  <a:pt x="561438" y="1039090"/>
                  <a:pt x="622833" y="1328059"/>
                </a:cubicBezTo>
                <a:lnTo>
                  <a:pt x="634538" y="1439894"/>
                </a:lnTo>
                <a:lnTo>
                  <a:pt x="734784" y="1387488"/>
                </a:lnTo>
                <a:cubicBezTo>
                  <a:pt x="807460" y="1357882"/>
                  <a:pt x="887363" y="1341510"/>
                  <a:pt x="971235" y="1341510"/>
                </a:cubicBezTo>
                <a:cubicBezTo>
                  <a:pt x="1013172" y="1341510"/>
                  <a:pt x="1054116" y="1345603"/>
                  <a:pt x="1093660" y="1353397"/>
                </a:cubicBezTo>
                <a:lnTo>
                  <a:pt x="1174763" y="1377644"/>
                </a:lnTo>
                <a:lnTo>
                  <a:pt x="1186547" y="1356734"/>
                </a:lnTo>
                <a:cubicBezTo>
                  <a:pt x="1321772" y="1163953"/>
                  <a:pt x="1550774" y="1037205"/>
                  <a:pt x="1810511" y="1037205"/>
                </a:cubicBezTo>
                <a:cubicBezTo>
                  <a:pt x="2070248" y="1037205"/>
                  <a:pt x="2299249" y="1163953"/>
                  <a:pt x="2434476" y="1356734"/>
                </a:cubicBezTo>
                <a:lnTo>
                  <a:pt x="2490172" y="1455565"/>
                </a:lnTo>
                <a:lnTo>
                  <a:pt x="2521596" y="1430595"/>
                </a:lnTo>
                <a:cubicBezTo>
                  <a:pt x="2601590" y="1378544"/>
                  <a:pt x="2698022" y="1348151"/>
                  <a:pt x="2801827" y="1348151"/>
                </a:cubicBezTo>
                <a:cubicBezTo>
                  <a:pt x="2974835" y="1348151"/>
                  <a:pt x="3127370" y="1432576"/>
                  <a:pt x="3217441" y="1560985"/>
                </a:cubicBezTo>
                <a:lnTo>
                  <a:pt x="3241880" y="1604352"/>
                </a:lnTo>
                <a:lnTo>
                  <a:pt x="3611243" y="1604352"/>
                </a:lnTo>
                <a:lnTo>
                  <a:pt x="3613999" y="1599461"/>
                </a:lnTo>
                <a:cubicBezTo>
                  <a:pt x="3723165" y="1443832"/>
                  <a:pt x="3908033" y="1341510"/>
                  <a:pt x="4117715" y="1341510"/>
                </a:cubicBezTo>
                <a:cubicBezTo>
                  <a:pt x="4369335" y="1341510"/>
                  <a:pt x="4585223" y="1488853"/>
                  <a:pt x="4677439" y="1698843"/>
                </a:cubicBezTo>
                <a:lnTo>
                  <a:pt x="4693938" y="1750031"/>
                </a:lnTo>
                <a:lnTo>
                  <a:pt x="4721097" y="1735833"/>
                </a:lnTo>
                <a:cubicBezTo>
                  <a:pt x="4757435" y="1721030"/>
                  <a:pt x="4795581" y="1709535"/>
                  <a:pt x="4835124" y="1701742"/>
                </a:cubicBezTo>
                <a:lnTo>
                  <a:pt x="4930624" y="1692469"/>
                </a:lnTo>
                <a:lnTo>
                  <a:pt x="4934733" y="1653211"/>
                </a:lnTo>
                <a:cubicBezTo>
                  <a:pt x="5004897" y="1322961"/>
                  <a:pt x="5308287" y="1074535"/>
                  <a:pt x="5671919" y="1074535"/>
                </a:cubicBezTo>
                <a:cubicBezTo>
                  <a:pt x="5931657" y="1074535"/>
                  <a:pt x="6160658" y="1201283"/>
                  <a:pt x="6295883" y="1394064"/>
                </a:cubicBezTo>
                <a:lnTo>
                  <a:pt x="6301547" y="1404117"/>
                </a:lnTo>
                <a:lnTo>
                  <a:pt x="6320448" y="1382055"/>
                </a:lnTo>
                <a:cubicBezTo>
                  <a:pt x="6456619" y="1250904"/>
                  <a:pt x="6644738" y="1169785"/>
                  <a:pt x="6852528" y="1169785"/>
                </a:cubicBezTo>
                <a:cubicBezTo>
                  <a:pt x="7008370" y="1169785"/>
                  <a:pt x="7153148" y="1215415"/>
                  <a:pt x="7273244" y="1293559"/>
                </a:cubicBezTo>
                <a:lnTo>
                  <a:pt x="7342091" y="1348269"/>
                </a:lnTo>
                <a:lnTo>
                  <a:pt x="7355460" y="1306786"/>
                </a:lnTo>
                <a:cubicBezTo>
                  <a:pt x="7469693" y="1046667"/>
                  <a:pt x="7737118" y="864150"/>
                  <a:pt x="8048802" y="864150"/>
                </a:cubicBezTo>
                <a:lnTo>
                  <a:pt x="8119268" y="867577"/>
                </a:lnTo>
                <a:lnTo>
                  <a:pt x="8177314" y="764579"/>
                </a:lnTo>
                <a:cubicBezTo>
                  <a:pt x="8312538" y="571798"/>
                  <a:pt x="8541540" y="445050"/>
                  <a:pt x="8801277" y="445050"/>
                </a:cubicBezTo>
                <a:cubicBezTo>
                  <a:pt x="8957120" y="445050"/>
                  <a:pt x="9101897" y="490680"/>
                  <a:pt x="9221993" y="568824"/>
                </a:cubicBezTo>
                <a:lnTo>
                  <a:pt x="9308351" y="637449"/>
                </a:lnTo>
                <a:lnTo>
                  <a:pt x="9331316" y="624736"/>
                </a:lnTo>
                <a:cubicBezTo>
                  <a:pt x="9430005" y="578936"/>
                  <a:pt x="9540663" y="553269"/>
                  <a:pt x="9657545" y="553269"/>
                </a:cubicBezTo>
                <a:cubicBezTo>
                  <a:pt x="9969230" y="553269"/>
                  <a:pt x="10236655" y="735786"/>
                  <a:pt x="10350887" y="995905"/>
                </a:cubicBezTo>
                <a:lnTo>
                  <a:pt x="10387173" y="1108490"/>
                </a:lnTo>
                <a:lnTo>
                  <a:pt x="10674604" y="1108490"/>
                </a:lnTo>
                <a:lnTo>
                  <a:pt x="10659598" y="965120"/>
                </a:lnTo>
                <a:cubicBezTo>
                  <a:pt x="10659598" y="564860"/>
                  <a:pt x="10996493" y="240385"/>
                  <a:pt x="11412073" y="240385"/>
                </a:cubicBezTo>
                <a:cubicBezTo>
                  <a:pt x="11567916" y="240385"/>
                  <a:pt x="11712693" y="286015"/>
                  <a:pt x="11832789" y="364159"/>
                </a:cubicBezTo>
                <a:lnTo>
                  <a:pt x="11870500" y="394126"/>
                </a:lnTo>
                <a:lnTo>
                  <a:pt x="11889660" y="334676"/>
                </a:lnTo>
                <a:cubicBezTo>
                  <a:pt x="11946776" y="204617"/>
                  <a:pt x="12042190" y="93958"/>
                  <a:pt x="12162286" y="15814"/>
                </a:cubicBezTo>
                <a:close/>
              </a:path>
            </a:pathLst>
          </a:custGeom>
          <a:solidFill>
            <a:srgbClr val="BC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/>
          <p:cNvSpPr/>
          <p:nvPr userDrawn="1"/>
        </p:nvSpPr>
        <p:spPr>
          <a:xfrm>
            <a:off x="10038653" y="3317320"/>
            <a:ext cx="1080413" cy="3540680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87501" cy="365125"/>
          </a:xfrm>
        </p:spPr>
        <p:txBody>
          <a:bodyPr/>
          <a:lstStyle/>
          <a:p>
            <a:fld id="{FA3EE389-E41A-49AC-9975-3D3899FF737D}" type="slidenum">
              <a:rPr lang="en-US" smtClean="0"/>
              <a:t>‹N›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0109092" y="3154563"/>
            <a:ext cx="942618" cy="223954"/>
            <a:chOff x="10109092" y="3159326"/>
            <a:chExt cx="942618" cy="223954"/>
          </a:xfrm>
        </p:grpSpPr>
        <p:sp>
          <p:nvSpPr>
            <p:cNvPr id="45" name="Freeform 44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reeform 13"/>
          <p:cNvSpPr/>
          <p:nvPr/>
        </p:nvSpPr>
        <p:spPr>
          <a:xfrm flipH="1">
            <a:off x="11102763" y="2498359"/>
            <a:ext cx="740664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9317466" y="2498360"/>
            <a:ext cx="740571" cy="1303938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089278" y="334969"/>
            <a:ext cx="981007" cy="838083"/>
            <a:chOff x="10089278" y="330206"/>
            <a:chExt cx="981007" cy="838083"/>
          </a:xfrm>
        </p:grpSpPr>
        <p:sp>
          <p:nvSpPr>
            <p:cNvPr id="43" name="Freeform 42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>
            <a:off x="9899100" y="1031758"/>
            <a:ext cx="681300" cy="2243303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0580400" y="1032430"/>
            <a:ext cx="681300" cy="2242631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175850" y="3292328"/>
            <a:ext cx="403010" cy="1057429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10578861" y="3292413"/>
            <a:ext cx="406045" cy="1057343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0228451" y="3320790"/>
            <a:ext cx="350411" cy="655786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flipH="1">
            <a:off x="10578862" y="3320994"/>
            <a:ext cx="353012" cy="655582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089464" y="330206"/>
            <a:ext cx="981007" cy="838083"/>
            <a:chOff x="10089278" y="330206"/>
            <a:chExt cx="981007" cy="838083"/>
          </a:xfrm>
        </p:grpSpPr>
        <p:sp>
          <p:nvSpPr>
            <p:cNvPr id="28" name="Freeform 27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109092" y="3159326"/>
            <a:ext cx="942618" cy="223954"/>
            <a:chOff x="10109092" y="3159326"/>
            <a:chExt cx="942618" cy="223954"/>
          </a:xfrm>
        </p:grpSpPr>
        <p:sp>
          <p:nvSpPr>
            <p:cNvPr id="26" name="Freeform 25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>
            <a:grpSpLocks noChangeAspect="1"/>
          </p:cNvGrpSpPr>
          <p:nvPr userDrawn="1"/>
        </p:nvGrpSpPr>
        <p:grpSpPr>
          <a:xfrm>
            <a:off x="10202692" y="1421106"/>
            <a:ext cx="758952" cy="758952"/>
            <a:chOff x="7575606" y="2571489"/>
            <a:chExt cx="595578" cy="595578"/>
          </a:xfrm>
        </p:grpSpPr>
        <p:sp>
          <p:nvSpPr>
            <p:cNvPr id="48" name="Oval 47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499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pinterest.com/showeet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facebook.com/pages/Neetwork/240707325947259" TargetMode="External"/><Relationship Id="rId7" Type="http://schemas.openxmlformats.org/officeDocument/2006/relationships/image" Target="../media/image3.png"/><Relationship Id="rId12" Type="http://schemas.openxmlformats.org/officeDocument/2006/relationships/hyperlink" Target="http://linhpham.me/" TargetMode="Externa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feeds.feedburner.com/showeet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hyperlink" Target="https://twitter.com/showeet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788024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88024" y="0"/>
            <a:ext cx="504056" cy="6857999"/>
          </a:xfrm>
          <a:prstGeom prst="rect">
            <a:avLst/>
          </a:prstGeom>
          <a:solidFill>
            <a:srgbClr val="2F3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5868144" y="821049"/>
            <a:ext cx="577247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PowerPoint and Impress templates, charts, diagrams and maps for your outstanding presentations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7" name="Picture 6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9" name="Picture 8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10" name="Picture 9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11" name="Picture 10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pic>
        <p:nvPicPr>
          <p:cNvPr id="12" name="Picture 11">
            <a:hlinkClick r:id="rId12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7580" y="3034142"/>
            <a:ext cx="17204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showeet@ymail.com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8884" y="102904"/>
            <a:ext cx="2914141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6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EE389-E41A-49AC-9975-3D3899FF737D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20374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4" r:id="rId2"/>
    <p:sldLayoutId id="2147483753" r:id="rId3"/>
    <p:sldLayoutId id="2147483755" r:id="rId4"/>
    <p:sldLayoutId id="2147483756" r:id="rId5"/>
    <p:sldLayoutId id="2147483743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image" Target="../media/image37.png"/><Relationship Id="rId7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Relationship Id="rId9" Type="http://schemas.openxmlformats.org/officeDocument/2006/relationships/chart" Target="../charts/char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hart" Target="../charts/chart16.xml"/><Relationship Id="rId7" Type="http://schemas.openxmlformats.org/officeDocument/2006/relationships/chart" Target="../charts/chart20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hart" Target="../charts/chart23.xml"/><Relationship Id="rId7" Type="http://schemas.openxmlformats.org/officeDocument/2006/relationships/chart" Target="../charts/chart27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6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hart" Target="../charts/chart30.xml"/><Relationship Id="rId7" Type="http://schemas.openxmlformats.org/officeDocument/2006/relationships/chart" Target="../charts/chart34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33.xml"/><Relationship Id="rId5" Type="http://schemas.openxmlformats.org/officeDocument/2006/relationships/chart" Target="../charts/chart32.xml"/><Relationship Id="rId4" Type="http://schemas.openxmlformats.org/officeDocument/2006/relationships/chart" Target="../charts/chart3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hart" Target="../charts/chart37.xml"/><Relationship Id="rId7" Type="http://schemas.openxmlformats.org/officeDocument/2006/relationships/chart" Target="../charts/chart41.xml"/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0.xml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hart" Target="../charts/chart44.xml"/><Relationship Id="rId7" Type="http://schemas.openxmlformats.org/officeDocument/2006/relationships/chart" Target="../charts/chart48.xml"/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7.xml"/><Relationship Id="rId5" Type="http://schemas.openxmlformats.org/officeDocument/2006/relationships/chart" Target="../charts/chart46.xml"/><Relationship Id="rId4" Type="http://schemas.openxmlformats.org/officeDocument/2006/relationships/chart" Target="../charts/chart4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hart" Target="../charts/chart51.xml"/><Relationship Id="rId7" Type="http://schemas.openxmlformats.org/officeDocument/2006/relationships/chart" Target="../charts/chart55.xml"/><Relationship Id="rId2" Type="http://schemas.openxmlformats.org/officeDocument/2006/relationships/chart" Target="../charts/chart50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54.xml"/><Relationship Id="rId5" Type="http://schemas.openxmlformats.org/officeDocument/2006/relationships/chart" Target="../charts/chart53.xml"/><Relationship Id="rId4" Type="http://schemas.openxmlformats.org/officeDocument/2006/relationships/chart" Target="../charts/chart5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hart" Target="../charts/chart58.xml"/><Relationship Id="rId7" Type="http://schemas.openxmlformats.org/officeDocument/2006/relationships/chart" Target="../charts/chart62.xml"/><Relationship Id="rId2" Type="http://schemas.openxmlformats.org/officeDocument/2006/relationships/chart" Target="../charts/chart57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61.xml"/><Relationship Id="rId5" Type="http://schemas.openxmlformats.org/officeDocument/2006/relationships/chart" Target="../charts/chart60.xml"/><Relationship Id="rId4" Type="http://schemas.openxmlformats.org/officeDocument/2006/relationships/chart" Target="../charts/chart5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hart" Target="../charts/chart65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chart" Target="../charts/chart6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1.jpeg"/><Relationship Id="rId5" Type="http://schemas.openxmlformats.org/officeDocument/2006/relationships/image" Target="../media/image36.png"/><Relationship Id="rId15" Type="http://schemas.openxmlformats.org/officeDocument/2006/relationships/chart" Target="../charts/chart67.xml"/><Relationship Id="rId10" Type="http://schemas.openxmlformats.org/officeDocument/2006/relationships/image" Target="../media/image1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chart" Target="../charts/chart6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1.jpeg"/><Relationship Id="rId5" Type="http://schemas.openxmlformats.org/officeDocument/2006/relationships/image" Target="../media/image36.png"/><Relationship Id="rId10" Type="http://schemas.openxmlformats.org/officeDocument/2006/relationships/image" Target="../media/image1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jpeg"/><Relationship Id="rId5" Type="http://schemas.openxmlformats.org/officeDocument/2006/relationships/image" Target="../media/image36.png"/><Relationship Id="rId10" Type="http://schemas.openxmlformats.org/officeDocument/2006/relationships/image" Target="../media/image1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SharErasmus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Gruppo A – </a:t>
            </a:r>
            <a:r>
              <a:rPr lang="en-US" b="1" dirty="0" err="1"/>
              <a:t>SameInitialTeam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Corso di IS&amp;GPS</a:t>
            </a:r>
          </a:p>
          <a:p>
            <a:r>
              <a:rPr lang="en-US" dirty="0" err="1"/>
              <a:t>Proff</a:t>
            </a:r>
            <a:r>
              <a:rPr lang="en-US" dirty="0"/>
              <a:t>. F. </a:t>
            </a:r>
            <a:r>
              <a:rPr lang="en-US" dirty="0" err="1"/>
              <a:t>Ferrucci</a:t>
            </a:r>
            <a:r>
              <a:rPr lang="en-US" dirty="0"/>
              <a:t>, C. </a:t>
            </a:r>
            <a:r>
              <a:rPr lang="en-US" dirty="0" err="1"/>
              <a:t>Gravino</a:t>
            </a:r>
            <a:endParaRPr lang="en-US" dirty="0"/>
          </a:p>
          <a:p>
            <a:r>
              <a:rPr lang="en-US" dirty="0"/>
              <a:t>Aa 2018/2019</a:t>
            </a:r>
          </a:p>
        </p:txBody>
      </p:sp>
      <p:pic>
        <p:nvPicPr>
          <p:cNvPr id="4" name="Picture 2" descr="http://ec2-3-86-92-127.compute-1.amazonaws.com:3000/img/logo200.png">
            <a:extLst>
              <a:ext uri="{FF2B5EF4-FFF2-40B4-BE49-F238E27FC236}">
                <a16:creationId xmlns:a16="http://schemas.microsoft.com/office/drawing/2014/main" id="{1E567E37-7E32-49AB-9D27-BCA58931C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642937"/>
            <a:ext cx="1914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99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A7A90D-05F2-48C6-8E96-0BEF991E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10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C91E71B-9AF0-4A82-A561-890189F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Critical </a:t>
            </a:r>
            <a:r>
              <a:rPr lang="it-IT" dirty="0" err="1"/>
              <a:t>Assumption</a:t>
            </a:r>
            <a:endParaRPr lang="it-IT" dirty="0"/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6FC0DC51-6518-41D4-870F-46C580D41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951" y="3031163"/>
            <a:ext cx="2448084" cy="246426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5">
            <a:extLst>
              <a:ext uri="{FF2B5EF4-FFF2-40B4-BE49-F238E27FC236}">
                <a16:creationId xmlns:a16="http://schemas.microsoft.com/office/drawing/2014/main" id="{0A61409E-06D1-412E-BD7D-429B54AEF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626" y="2309843"/>
            <a:ext cx="3030538" cy="30353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87B2AD42-523A-4329-AD13-E5B9BA60A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675" y="4226295"/>
            <a:ext cx="684213" cy="6794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B271AC9A-25F2-48DC-96E6-0CA0816DA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237" y="4262808"/>
            <a:ext cx="679450" cy="684213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E8B0FC97-4070-4AB3-975E-7135B54B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918" y="3367474"/>
            <a:ext cx="1422400" cy="1423988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2C57AC0D-9EB3-4C51-8084-B41991413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942" y="1899866"/>
            <a:ext cx="1271588" cy="1274763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0422EBE5-DAF9-472A-A448-DCAA17154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217" y="2698343"/>
            <a:ext cx="1422400" cy="1419225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224337E9-79A6-4467-9F6E-DF735731C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319" y="2237968"/>
            <a:ext cx="930275" cy="930275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639A206A-36DD-4112-A481-188DAD47C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00" y="2881521"/>
            <a:ext cx="1449388" cy="1446213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Oval 18">
            <a:extLst>
              <a:ext uri="{FF2B5EF4-FFF2-40B4-BE49-F238E27FC236}">
                <a16:creationId xmlns:a16="http://schemas.microsoft.com/office/drawing/2014/main" id="{9F694FA7-3330-40A8-87F6-3DD0E9B8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766" y="3575525"/>
            <a:ext cx="760413" cy="758825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5E4C310D-4A7B-4E25-8D53-ED5539BC7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754" y="4658906"/>
            <a:ext cx="803275" cy="804863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E2887F76-0249-4F06-8C40-4DF2E05A8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854" y="5298668"/>
            <a:ext cx="252413" cy="257175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53CCFD4D-75F0-4BCF-B7A0-980C7D0F1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241" y="4890681"/>
            <a:ext cx="485775" cy="485775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24">
            <a:extLst>
              <a:ext uri="{FF2B5EF4-FFF2-40B4-BE49-F238E27FC236}">
                <a16:creationId xmlns:a16="http://schemas.microsoft.com/office/drawing/2014/main" id="{33CA82D1-CED2-4284-8529-CA75F55D9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736" y="1846334"/>
            <a:ext cx="1425575" cy="1427163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5">
            <a:extLst>
              <a:ext uri="{FF2B5EF4-FFF2-40B4-BE49-F238E27FC236}">
                <a16:creationId xmlns:a16="http://schemas.microsoft.com/office/drawing/2014/main" id="{83A4B2EE-8F7C-46DA-8BDC-D1377663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156" y="2956630"/>
            <a:ext cx="825500" cy="825500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31A7C9A6-7FBA-4D1E-A16D-57A1D5725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016" y="2237968"/>
            <a:ext cx="223838" cy="22383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FE430D60-E7E4-4AC3-97E2-FBF37DAC7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766" y="1705163"/>
            <a:ext cx="1287463" cy="128905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3515559C-719A-49D6-82F0-F80EBE14B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081" y="2404395"/>
            <a:ext cx="368300" cy="36988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13">
            <a:extLst>
              <a:ext uri="{FF2B5EF4-FFF2-40B4-BE49-F238E27FC236}">
                <a16:creationId xmlns:a16="http://schemas.microsoft.com/office/drawing/2014/main" id="{F40C189D-8163-4C22-B2A7-155E18314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176" y="3075094"/>
            <a:ext cx="674687" cy="67914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16">
            <a:extLst>
              <a:ext uri="{FF2B5EF4-FFF2-40B4-BE49-F238E27FC236}">
                <a16:creationId xmlns:a16="http://schemas.microsoft.com/office/drawing/2014/main" id="{79B219FD-68CD-493A-919C-9D0AF73DF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271" y="4848406"/>
            <a:ext cx="447066" cy="446087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19E96F3C-A882-40A4-B4A8-4050EF68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016" y="2716757"/>
            <a:ext cx="447066" cy="446087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55DD6F23-4D88-4DE7-904C-B40F66EC4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327" y="2956630"/>
            <a:ext cx="368300" cy="36988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B6ACD3E-4227-4AC0-93DD-C247A666A90C}"/>
              </a:ext>
            </a:extLst>
          </p:cNvPr>
          <p:cNvSpPr/>
          <p:nvPr/>
        </p:nvSpPr>
        <p:spPr>
          <a:xfrm>
            <a:off x="3209348" y="2527244"/>
            <a:ext cx="316477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Utenza</a:t>
            </a:r>
          </a:p>
        </p:txBody>
      </p:sp>
    </p:spTree>
    <p:extLst>
      <p:ext uri="{BB962C8B-B14F-4D97-AF65-F5344CB8AC3E}">
        <p14:creationId xmlns:p14="http://schemas.microsoft.com/office/powerpoint/2010/main" val="206630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E26804-2422-4802-A19A-6392FF39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11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032C2006-0DA2-4225-BA62-276BCF01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348880"/>
            <a:ext cx="7466521" cy="1325563"/>
          </a:xfrm>
        </p:spPr>
        <p:txBody>
          <a:bodyPr>
            <a:noAutofit/>
          </a:bodyPr>
          <a:lstStyle/>
          <a:p>
            <a:pPr algn="ctr"/>
            <a:r>
              <a:rPr lang="it-IT" sz="7000" dirty="0"/>
              <a:t>Financial Analysis &amp; Business Case</a:t>
            </a:r>
          </a:p>
        </p:txBody>
      </p:sp>
    </p:spTree>
    <p:extLst>
      <p:ext uri="{BB962C8B-B14F-4D97-AF65-F5344CB8AC3E}">
        <p14:creationId xmlns:p14="http://schemas.microsoft.com/office/powerpoint/2010/main" val="1037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D4CFAB-7B20-463A-8816-15C147D7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12</a:t>
            </a:fld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0209054-23F3-4913-AC6D-40D89370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620688"/>
            <a:ext cx="8410327" cy="42939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7294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13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490B414-7B87-47E5-BFB2-6978E9F7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060848"/>
            <a:ext cx="6697960" cy="1325563"/>
          </a:xfrm>
        </p:spPr>
        <p:txBody>
          <a:bodyPr>
            <a:noAutofit/>
          </a:bodyPr>
          <a:lstStyle/>
          <a:p>
            <a:r>
              <a:rPr lang="it-IT" sz="8000" dirty="0" err="1"/>
              <a:t>Earned</a:t>
            </a:r>
            <a:r>
              <a:rPr lang="it-IT" sz="8000" dirty="0"/>
              <a:t> Value Management</a:t>
            </a:r>
          </a:p>
        </p:txBody>
      </p:sp>
    </p:spTree>
    <p:extLst>
      <p:ext uri="{BB962C8B-B14F-4D97-AF65-F5344CB8AC3E}">
        <p14:creationId xmlns:p14="http://schemas.microsoft.com/office/powerpoint/2010/main" val="355721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7B4180-ABA0-4032-8A1E-D3DD14E7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14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10B4A3-3813-44BA-A1FC-AAA17C37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5" y="908720"/>
            <a:ext cx="8921711" cy="38378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69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7B4180-ABA0-4032-8A1E-D3DD14E7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15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4169DE2-67FC-4B38-B753-8BAFADB8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836712"/>
            <a:ext cx="8925333" cy="39816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38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7B4180-ABA0-4032-8A1E-D3DD14E7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16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A99B23-4FD0-4FFE-9EDA-F1ACD332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620688"/>
            <a:ext cx="8470225" cy="42484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30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17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490B414-7B87-47E5-BFB2-6978E9F7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111749"/>
            <a:ext cx="6697960" cy="1325563"/>
          </a:xfrm>
        </p:spPr>
        <p:txBody>
          <a:bodyPr>
            <a:noAutofit/>
          </a:bodyPr>
          <a:lstStyle/>
          <a:p>
            <a:pPr algn="ctr"/>
            <a:r>
              <a:rPr lang="it-IT" sz="8000" dirty="0"/>
              <a:t>Work Breakdown </a:t>
            </a:r>
            <a:r>
              <a:rPr lang="it-IT" sz="8000" dirty="0" err="1"/>
              <a:t>Structure</a:t>
            </a:r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341839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18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490B414-7B87-47E5-BFB2-6978E9F7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111749"/>
            <a:ext cx="6697960" cy="1325563"/>
          </a:xfrm>
        </p:spPr>
        <p:txBody>
          <a:bodyPr>
            <a:noAutofit/>
          </a:bodyPr>
          <a:lstStyle/>
          <a:p>
            <a:pPr algn="ctr"/>
            <a:r>
              <a:rPr lang="it-IT" sz="8000" dirty="0" err="1"/>
              <a:t>Gantt</a:t>
            </a:r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2884622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1B1269-AC0A-4F79-812D-6BDC2B04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E1699C8-B0F7-4635-A5E5-4CADD6AF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DEA864-C2AE-4FAE-AC0F-58DCDFBE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19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0A061F-732B-49D6-8B0F-AC247EFF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00"/>
            <a:ext cx="12192000" cy="70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F06869-DDB5-4AAC-885A-63710A69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</a:t>
            </a:fld>
            <a:endParaRPr lang="en-US"/>
          </a:p>
        </p:txBody>
      </p:sp>
      <p:grpSp>
        <p:nvGrpSpPr>
          <p:cNvPr id="18" name="Group 201">
            <a:extLst>
              <a:ext uri="{FF2B5EF4-FFF2-40B4-BE49-F238E27FC236}">
                <a16:creationId xmlns:a16="http://schemas.microsoft.com/office/drawing/2014/main" id="{17AB42FD-0434-418B-933D-3BD951EE2853}"/>
              </a:ext>
            </a:extLst>
          </p:cNvPr>
          <p:cNvGrpSpPr/>
          <p:nvPr/>
        </p:nvGrpSpPr>
        <p:grpSpPr>
          <a:xfrm>
            <a:off x="4295800" y="2188003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9" name="Oval 202">
              <a:extLst>
                <a:ext uri="{FF2B5EF4-FFF2-40B4-BE49-F238E27FC236}">
                  <a16:creationId xmlns:a16="http://schemas.microsoft.com/office/drawing/2014/main" id="{749ED838-A7B2-4CC0-AC47-A16F0B5D7853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203">
              <a:extLst>
                <a:ext uri="{FF2B5EF4-FFF2-40B4-BE49-F238E27FC236}">
                  <a16:creationId xmlns:a16="http://schemas.microsoft.com/office/drawing/2014/main" id="{29033222-7978-4644-8E49-7E073D1B4B92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21" name="Group 204">
                <a:extLst>
                  <a:ext uri="{FF2B5EF4-FFF2-40B4-BE49-F238E27FC236}">
                    <a16:creationId xmlns:a16="http://schemas.microsoft.com/office/drawing/2014/main" id="{394CCA16-077B-4061-AB6D-DFBD73973E26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23" name="Freeform 38">
                  <a:extLst>
                    <a:ext uri="{FF2B5EF4-FFF2-40B4-BE49-F238E27FC236}">
                      <a16:creationId xmlns:a16="http://schemas.microsoft.com/office/drawing/2014/main" id="{AEDB691E-21E4-4CCE-9BF3-ECEB2CF157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7">
                  <a:extLst>
                    <a:ext uri="{FF2B5EF4-FFF2-40B4-BE49-F238E27FC236}">
                      <a16:creationId xmlns:a16="http://schemas.microsoft.com/office/drawing/2014/main" id="{D5CAF420-2DC2-4891-A166-D64A42B3C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70">
                  <a:extLst>
                    <a:ext uri="{FF2B5EF4-FFF2-40B4-BE49-F238E27FC236}">
                      <a16:creationId xmlns:a16="http://schemas.microsoft.com/office/drawing/2014/main" id="{18B293DE-BB29-4DD1-BEF6-056D93CE4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: Shape 209">
                  <a:extLst>
                    <a:ext uri="{FF2B5EF4-FFF2-40B4-BE49-F238E27FC236}">
                      <a16:creationId xmlns:a16="http://schemas.microsoft.com/office/drawing/2014/main" id="{7811E9DE-C420-494D-B65B-501B8C5C1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162">
                  <a:extLst>
                    <a:ext uri="{FF2B5EF4-FFF2-40B4-BE49-F238E27FC236}">
                      <a16:creationId xmlns:a16="http://schemas.microsoft.com/office/drawing/2014/main" id="{34FB5516-DAC9-4FF3-B5E7-42756B1984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164">
                  <a:extLst>
                    <a:ext uri="{FF2B5EF4-FFF2-40B4-BE49-F238E27FC236}">
                      <a16:creationId xmlns:a16="http://schemas.microsoft.com/office/drawing/2014/main" id="{9D6EB0D2-1824-4C75-A56B-C95D66FEF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05">
                <a:extLst>
                  <a:ext uri="{FF2B5EF4-FFF2-40B4-BE49-F238E27FC236}">
                    <a16:creationId xmlns:a16="http://schemas.microsoft.com/office/drawing/2014/main" id="{4E569C3F-47A4-4EA8-826F-C8BE5D48C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" name="Group 189">
            <a:extLst>
              <a:ext uri="{FF2B5EF4-FFF2-40B4-BE49-F238E27FC236}">
                <a16:creationId xmlns:a16="http://schemas.microsoft.com/office/drawing/2014/main" id="{88D0D0E4-C4FF-428C-8A55-D7A80C334710}"/>
              </a:ext>
            </a:extLst>
          </p:cNvPr>
          <p:cNvGrpSpPr/>
          <p:nvPr/>
        </p:nvGrpSpPr>
        <p:grpSpPr>
          <a:xfrm>
            <a:off x="985309" y="2188003"/>
            <a:ext cx="2592288" cy="2592288"/>
            <a:chOff x="823920" y="1888567"/>
            <a:chExt cx="3230377" cy="3080865"/>
          </a:xfrm>
        </p:grpSpPr>
        <p:sp>
          <p:nvSpPr>
            <p:cNvPr id="30" name="Oval 187">
              <a:extLst>
                <a:ext uri="{FF2B5EF4-FFF2-40B4-BE49-F238E27FC236}">
                  <a16:creationId xmlns:a16="http://schemas.microsoft.com/office/drawing/2014/main" id="{2E0FD81E-E39C-426B-943F-BB39D2EE0BA4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167">
              <a:extLst>
                <a:ext uri="{FF2B5EF4-FFF2-40B4-BE49-F238E27FC236}">
                  <a16:creationId xmlns:a16="http://schemas.microsoft.com/office/drawing/2014/main" id="{99F4F61F-9C52-426F-9ED1-442AC973A751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</p:grpSpPr>
          <p:grpSp>
            <p:nvGrpSpPr>
              <p:cNvPr id="32" name="Group 5">
                <a:extLst>
                  <a:ext uri="{FF2B5EF4-FFF2-40B4-BE49-F238E27FC236}">
                    <a16:creationId xmlns:a16="http://schemas.microsoft.com/office/drawing/2014/main" id="{FA851F51-DB36-4ECC-966C-ED8A293288B3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4" name="Freeform 38">
                  <a:extLst>
                    <a:ext uri="{FF2B5EF4-FFF2-40B4-BE49-F238E27FC236}">
                      <a16:creationId xmlns:a16="http://schemas.microsoft.com/office/drawing/2014/main" id="{C2F7732D-1CEB-4692-8F3D-7F1B5FCA3A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7">
                  <a:extLst>
                    <a:ext uri="{FF2B5EF4-FFF2-40B4-BE49-F238E27FC236}">
                      <a16:creationId xmlns:a16="http://schemas.microsoft.com/office/drawing/2014/main" id="{EF31002E-0726-44A8-82BA-CF90FBF863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70">
                  <a:extLst>
                    <a:ext uri="{FF2B5EF4-FFF2-40B4-BE49-F238E27FC236}">
                      <a16:creationId xmlns:a16="http://schemas.microsoft.com/office/drawing/2014/main" id="{AE236DBC-0946-4DF8-B387-1EFC0CA317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: Shape 164">
                  <a:extLst>
                    <a:ext uri="{FF2B5EF4-FFF2-40B4-BE49-F238E27FC236}">
                      <a16:creationId xmlns:a16="http://schemas.microsoft.com/office/drawing/2014/main" id="{3E5596FB-5542-44DC-AC7D-5AB22C8AA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62">
                  <a:extLst>
                    <a:ext uri="{FF2B5EF4-FFF2-40B4-BE49-F238E27FC236}">
                      <a16:creationId xmlns:a16="http://schemas.microsoft.com/office/drawing/2014/main" id="{180FFEA1-F420-4FA9-BD7F-455DFA7705F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64">
                  <a:extLst>
                    <a:ext uri="{FF2B5EF4-FFF2-40B4-BE49-F238E27FC236}">
                      <a16:creationId xmlns:a16="http://schemas.microsoft.com/office/drawing/2014/main" id="{F2B9FEB0-5846-4EBA-B7D7-0A9B412D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" name="Freeform: Shape 163">
                <a:extLst>
                  <a:ext uri="{FF2B5EF4-FFF2-40B4-BE49-F238E27FC236}">
                    <a16:creationId xmlns:a16="http://schemas.microsoft.com/office/drawing/2014/main" id="{D8B6E73B-4C05-49DD-B2FE-7A017FE20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41" name="Immagine 40" descr="Immagine che contiene persona, interni, parete, tavolo&#10;&#10;Descrizione generata automaticamente">
            <a:extLst>
              <a:ext uri="{FF2B5EF4-FFF2-40B4-BE49-F238E27FC236}">
                <a16:creationId xmlns:a16="http://schemas.microsoft.com/office/drawing/2014/main" id="{C7907AC6-BAA7-49BF-9200-F14BD9A26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19" y="2663698"/>
            <a:ext cx="1674649" cy="17233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Immagine 42" descr="Immagine che contiene persona, uomo, parete, interni&#10;&#10;Descrizione generata automaticamente">
            <a:extLst>
              <a:ext uri="{FF2B5EF4-FFF2-40B4-BE49-F238E27FC236}">
                <a16:creationId xmlns:a16="http://schemas.microsoft.com/office/drawing/2014/main" id="{A842B94A-4A3D-4E9A-8886-29181E1EE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2790965"/>
            <a:ext cx="1720200" cy="15539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24C7F570-B51E-4E76-9A5E-7C8BBA52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308" y="365125"/>
            <a:ext cx="5894305" cy="1325563"/>
          </a:xfrm>
        </p:spPr>
        <p:txBody>
          <a:bodyPr/>
          <a:lstStyle/>
          <a:p>
            <a:pPr algn="ctr"/>
            <a:r>
              <a:rPr lang="en-US" dirty="0"/>
              <a:t>I PM</a:t>
            </a:r>
          </a:p>
        </p:txBody>
      </p:sp>
      <p:sp>
        <p:nvSpPr>
          <p:cNvPr id="45" name="Freeform 33">
            <a:extLst>
              <a:ext uri="{FF2B5EF4-FFF2-40B4-BE49-F238E27FC236}">
                <a16:creationId xmlns:a16="http://schemas.microsoft.com/office/drawing/2014/main" id="{E4F81B4B-958F-43E7-8956-1FFE08AB3B4A}"/>
              </a:ext>
            </a:extLst>
          </p:cNvPr>
          <p:cNvSpPr/>
          <p:nvPr/>
        </p:nvSpPr>
        <p:spPr>
          <a:xfrm>
            <a:off x="4431392" y="3980933"/>
            <a:ext cx="2359049" cy="809366"/>
          </a:xfrm>
          <a:custGeom>
            <a:avLst/>
            <a:gdLst>
              <a:gd name="connsiteX0" fmla="*/ 0 w 3769769"/>
              <a:gd name="connsiteY0" fmla="*/ 0 h 1154394"/>
              <a:gd name="connsiteX1" fmla="*/ 3769769 w 3769769"/>
              <a:gd name="connsiteY1" fmla="*/ 0 h 1154394"/>
              <a:gd name="connsiteX2" fmla="*/ 3747781 w 3769769"/>
              <a:gd name="connsiteY2" fmla="*/ 45645 h 1154394"/>
              <a:gd name="connsiteX3" fmla="*/ 1884884 w 3769769"/>
              <a:gd name="connsiteY3" fmla="*/ 1154394 h 1154394"/>
              <a:gd name="connsiteX4" fmla="*/ 21988 w 3769769"/>
              <a:gd name="connsiteY4" fmla="*/ 45645 h 115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9769" h="1154394">
                <a:moveTo>
                  <a:pt x="0" y="0"/>
                </a:moveTo>
                <a:lnTo>
                  <a:pt x="3769769" y="0"/>
                </a:lnTo>
                <a:lnTo>
                  <a:pt x="3747781" y="45645"/>
                </a:lnTo>
                <a:cubicBezTo>
                  <a:pt x="3389018" y="706066"/>
                  <a:pt x="2689307" y="1154394"/>
                  <a:pt x="1884884" y="1154394"/>
                </a:cubicBezTo>
                <a:cubicBezTo>
                  <a:pt x="1080461" y="1154394"/>
                  <a:pt x="380750" y="706066"/>
                  <a:pt x="21988" y="45645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62247AC8-DDFD-46CC-A751-E93630F70CAB}"/>
              </a:ext>
            </a:extLst>
          </p:cNvPr>
          <p:cNvSpPr txBox="1"/>
          <p:nvPr/>
        </p:nvSpPr>
        <p:spPr>
          <a:xfrm>
            <a:off x="4809676" y="3916950"/>
            <a:ext cx="1594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b="1" dirty="0">
                <a:solidFill>
                  <a:schemeClr val="bg2"/>
                </a:solidFill>
                <a:latin typeface="+mj-lt"/>
              </a:rPr>
              <a:t>Francesco </a:t>
            </a:r>
            <a:r>
              <a:rPr lang="en-US" sz="2300" b="1" dirty="0" err="1">
                <a:solidFill>
                  <a:schemeClr val="bg2"/>
                </a:solidFill>
                <a:latin typeface="+mj-lt"/>
              </a:rPr>
              <a:t>Vicidomini</a:t>
            </a:r>
            <a:endParaRPr lang="id-ID" sz="23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7" name="Freeform 35">
            <a:extLst>
              <a:ext uri="{FF2B5EF4-FFF2-40B4-BE49-F238E27FC236}">
                <a16:creationId xmlns:a16="http://schemas.microsoft.com/office/drawing/2014/main" id="{40039C3E-41B5-42D5-AA14-804CCEF35DFB}"/>
              </a:ext>
            </a:extLst>
          </p:cNvPr>
          <p:cNvSpPr/>
          <p:nvPr/>
        </p:nvSpPr>
        <p:spPr>
          <a:xfrm>
            <a:off x="1028372" y="3997015"/>
            <a:ext cx="2470445" cy="809366"/>
          </a:xfrm>
          <a:custGeom>
            <a:avLst/>
            <a:gdLst>
              <a:gd name="connsiteX0" fmla="*/ 0 w 3769769"/>
              <a:gd name="connsiteY0" fmla="*/ 0 h 1154394"/>
              <a:gd name="connsiteX1" fmla="*/ 3769769 w 3769769"/>
              <a:gd name="connsiteY1" fmla="*/ 0 h 1154394"/>
              <a:gd name="connsiteX2" fmla="*/ 3747781 w 3769769"/>
              <a:gd name="connsiteY2" fmla="*/ 45645 h 1154394"/>
              <a:gd name="connsiteX3" fmla="*/ 1884884 w 3769769"/>
              <a:gd name="connsiteY3" fmla="*/ 1154394 h 1154394"/>
              <a:gd name="connsiteX4" fmla="*/ 21988 w 3769769"/>
              <a:gd name="connsiteY4" fmla="*/ 45645 h 115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9769" h="1154394">
                <a:moveTo>
                  <a:pt x="0" y="0"/>
                </a:moveTo>
                <a:lnTo>
                  <a:pt x="3769769" y="0"/>
                </a:lnTo>
                <a:lnTo>
                  <a:pt x="3747781" y="45645"/>
                </a:lnTo>
                <a:cubicBezTo>
                  <a:pt x="3389018" y="706066"/>
                  <a:pt x="2689307" y="1154394"/>
                  <a:pt x="1884884" y="1154394"/>
                </a:cubicBezTo>
                <a:cubicBezTo>
                  <a:pt x="1080461" y="1154394"/>
                  <a:pt x="380750" y="706066"/>
                  <a:pt x="21988" y="45645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ACFC7DC1-F6E5-4D72-8BE3-4D4316BBA726}"/>
              </a:ext>
            </a:extLst>
          </p:cNvPr>
          <p:cNvSpPr txBox="1"/>
          <p:nvPr/>
        </p:nvSpPr>
        <p:spPr>
          <a:xfrm>
            <a:off x="1493899" y="4006162"/>
            <a:ext cx="16694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300" b="1" dirty="0">
                <a:solidFill>
                  <a:schemeClr val="bg2"/>
                </a:solidFill>
                <a:latin typeface="+mj-lt"/>
              </a:rPr>
              <a:t>Federico </a:t>
            </a:r>
            <a:endParaRPr lang="en-US" sz="2300" b="1" dirty="0">
              <a:solidFill>
                <a:schemeClr val="bg2"/>
              </a:solidFill>
              <a:latin typeface="+mj-lt"/>
            </a:endParaRPr>
          </a:p>
          <a:p>
            <a:pPr algn="ctr"/>
            <a:r>
              <a:rPr lang="id-ID" sz="2300" b="1" dirty="0">
                <a:solidFill>
                  <a:schemeClr val="bg2"/>
                </a:solidFill>
                <a:latin typeface="+mj-lt"/>
              </a:rPr>
              <a:t>Vitale</a:t>
            </a:r>
          </a:p>
        </p:txBody>
      </p:sp>
    </p:spTree>
    <p:extLst>
      <p:ext uri="{BB962C8B-B14F-4D97-AF65-F5344CB8AC3E}">
        <p14:creationId xmlns:p14="http://schemas.microsoft.com/office/powerpoint/2010/main" val="146218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20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490B414-7B87-47E5-BFB2-6978E9F7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2111749"/>
            <a:ext cx="7272808" cy="1325563"/>
          </a:xfrm>
        </p:spPr>
        <p:txBody>
          <a:bodyPr>
            <a:noAutofit/>
          </a:bodyPr>
          <a:lstStyle/>
          <a:p>
            <a:pPr algn="ctr"/>
            <a:r>
              <a:rPr lang="it-IT" sz="8000" dirty="0">
                <a:solidFill>
                  <a:schemeClr val="bg1"/>
                </a:solidFill>
              </a:rPr>
              <a:t>Software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85858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21</a:t>
            </a:fld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35DECFF-2F82-4FDA-A3F8-D7AC5147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73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0AA2CD-0845-4F13-993B-AD7D9DF4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38EA6C92-2DEB-4B16-A532-3901D8B64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079"/>
              </p:ext>
            </p:extLst>
          </p:nvPr>
        </p:nvGraphicFramePr>
        <p:xfrm>
          <a:off x="407368" y="0"/>
          <a:ext cx="8784976" cy="594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286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0AA2CD-0845-4F13-993B-AD7D9DF4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38EA6C92-2DEB-4B16-A532-3901D8B64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258484"/>
              </p:ext>
            </p:extLst>
          </p:nvPr>
        </p:nvGraphicFramePr>
        <p:xfrm>
          <a:off x="407368" y="0"/>
          <a:ext cx="4176464" cy="5517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Segnaposto contenuto 8">
            <a:extLst>
              <a:ext uri="{FF2B5EF4-FFF2-40B4-BE49-F238E27FC236}">
                <a16:creationId xmlns:a16="http://schemas.microsoft.com/office/drawing/2014/main" id="{19B067D7-04B3-4099-A316-2AD2A89DD1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1378286"/>
              </p:ext>
            </p:extLst>
          </p:nvPr>
        </p:nvGraphicFramePr>
        <p:xfrm>
          <a:off x="4583832" y="0"/>
          <a:ext cx="4176464" cy="5517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4481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24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490B414-7B87-47E5-BFB2-6978E9F7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111749"/>
            <a:ext cx="6697960" cy="1325563"/>
          </a:xfrm>
        </p:spPr>
        <p:txBody>
          <a:bodyPr>
            <a:noAutofit/>
          </a:bodyPr>
          <a:lstStyle/>
          <a:p>
            <a:pPr algn="ctr"/>
            <a:r>
              <a:rPr lang="it-IT" sz="8000" dirty="0">
                <a:solidFill>
                  <a:schemeClr val="bg1"/>
                </a:solidFill>
              </a:rPr>
              <a:t>Strategia di Minimizzazione e Piano di Contingenza</a:t>
            </a:r>
          </a:p>
        </p:txBody>
      </p:sp>
    </p:spTree>
    <p:extLst>
      <p:ext uri="{BB962C8B-B14F-4D97-AF65-F5344CB8AC3E}">
        <p14:creationId xmlns:p14="http://schemas.microsoft.com/office/powerpoint/2010/main" val="576244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25</a:t>
            </a:fld>
            <a:endParaRPr lang="en-US"/>
          </a:p>
        </p:txBody>
      </p:sp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B46B00F6-0847-4B7B-9B7D-AD8E6B36B928}"/>
              </a:ext>
            </a:extLst>
          </p:cNvPr>
          <p:cNvGrpSpPr/>
          <p:nvPr/>
        </p:nvGrpSpPr>
        <p:grpSpPr>
          <a:xfrm>
            <a:off x="812125" y="1309261"/>
            <a:ext cx="7913556" cy="3693053"/>
            <a:chOff x="1095496" y="14316"/>
            <a:chExt cx="9505372" cy="4584885"/>
          </a:xfrm>
        </p:grpSpPr>
        <p:sp>
          <p:nvSpPr>
            <p:cNvPr id="86" name="TextBox 56">
              <a:extLst>
                <a:ext uri="{FF2B5EF4-FFF2-40B4-BE49-F238E27FC236}">
                  <a16:creationId xmlns:a16="http://schemas.microsoft.com/office/drawing/2014/main" id="{9BC72086-BAA1-483C-80D0-D76C07F2B592}"/>
                </a:ext>
              </a:extLst>
            </p:cNvPr>
            <p:cNvSpPr txBox="1"/>
            <p:nvPr/>
          </p:nvSpPr>
          <p:spPr>
            <a:xfrm>
              <a:off x="7482456" y="14316"/>
              <a:ext cx="2380212" cy="18340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R_11: </a:t>
              </a:r>
              <a:r>
                <a:rPr lang="it-IT" dirty="0">
                  <a:solidFill>
                    <a:schemeClr val="bg1"/>
                  </a:solidFill>
                </a:rPr>
                <a:t>Cancellazione di Account o profili gratuiti </a:t>
              </a:r>
              <a:r>
                <a:rPr lang="it-IT" sz="1100" dirty="0">
                  <a:solidFill>
                    <a:schemeClr val="bg1"/>
                  </a:solidFill>
                </a:rPr>
                <a:t>	</a:t>
              </a:r>
            </a:p>
            <a:p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63">
              <a:extLst>
                <a:ext uri="{FF2B5EF4-FFF2-40B4-BE49-F238E27FC236}">
                  <a16:creationId xmlns:a16="http://schemas.microsoft.com/office/drawing/2014/main" id="{007F0261-81F2-444C-A5C5-26C6ABC9FD76}"/>
                </a:ext>
              </a:extLst>
            </p:cNvPr>
            <p:cNvSpPr txBox="1"/>
            <p:nvPr/>
          </p:nvSpPr>
          <p:spPr>
            <a:xfrm>
              <a:off x="7788195" y="3031054"/>
              <a:ext cx="2812673" cy="149019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R_21: Assenza di luoghi, all’interno dell’università, dove effettuare meeting 	</a:t>
              </a:r>
            </a:p>
          </p:txBody>
        </p:sp>
        <p:sp>
          <p:nvSpPr>
            <p:cNvPr id="92" name="TextBox 71">
              <a:extLst>
                <a:ext uri="{FF2B5EF4-FFF2-40B4-BE49-F238E27FC236}">
                  <a16:creationId xmlns:a16="http://schemas.microsoft.com/office/drawing/2014/main" id="{5CD6D2E1-E90A-41E1-A21B-08B2C9B1B960}"/>
                </a:ext>
              </a:extLst>
            </p:cNvPr>
            <p:cNvSpPr txBox="1"/>
            <p:nvPr/>
          </p:nvSpPr>
          <p:spPr>
            <a:xfrm>
              <a:off x="1095496" y="241035"/>
              <a:ext cx="2034242" cy="18340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R_03: Poca attenzione nella stesura del documento 	</a:t>
              </a:r>
            </a:p>
          </p:txBody>
        </p:sp>
        <p:sp>
          <p:nvSpPr>
            <p:cNvPr id="95" name="TextBox 69">
              <a:extLst>
                <a:ext uri="{FF2B5EF4-FFF2-40B4-BE49-F238E27FC236}">
                  <a16:creationId xmlns:a16="http://schemas.microsoft.com/office/drawing/2014/main" id="{1B1C5091-9FEF-48F4-8DC0-3ACB3D7DFCD1}"/>
                </a:ext>
              </a:extLst>
            </p:cNvPr>
            <p:cNvSpPr txBox="1"/>
            <p:nvPr/>
          </p:nvSpPr>
          <p:spPr>
            <a:xfrm>
              <a:off x="1095496" y="3031055"/>
              <a:ext cx="2207227" cy="149019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R_08: Mancanza di conoscenza degli strumenti di implementazione. 	</a:t>
              </a:r>
            </a:p>
          </p:txBody>
        </p:sp>
        <p:grpSp>
          <p:nvGrpSpPr>
            <p:cNvPr id="97" name="Group 4">
              <a:extLst>
                <a:ext uri="{FF2B5EF4-FFF2-40B4-BE49-F238E27FC236}">
                  <a16:creationId xmlns:a16="http://schemas.microsoft.com/office/drawing/2014/main" id="{C8391B34-84C3-43EE-BD4E-6896D69AB622}"/>
                </a:ext>
              </a:extLst>
            </p:cNvPr>
            <p:cNvGrpSpPr/>
            <p:nvPr/>
          </p:nvGrpSpPr>
          <p:grpSpPr>
            <a:xfrm>
              <a:off x="3423342" y="964654"/>
              <a:ext cx="4059114" cy="3634547"/>
              <a:chOff x="3984003" y="1989337"/>
              <a:chExt cx="4059114" cy="3634547"/>
            </a:xfrm>
          </p:grpSpPr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34BD9069-154C-46AF-A61E-F5F3783F0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065" y="3694036"/>
                <a:ext cx="1970052" cy="1929848"/>
              </a:xfrm>
              <a:custGeom>
                <a:avLst/>
                <a:gdLst>
                  <a:gd name="T0" fmla="*/ 4339 w 4897"/>
                  <a:gd name="T1" fmla="*/ 176 h 4802"/>
                  <a:gd name="T2" fmla="*/ 3865 w 4897"/>
                  <a:gd name="T3" fmla="*/ 304 h 4802"/>
                  <a:gd name="T4" fmla="*/ 3490 w 4897"/>
                  <a:gd name="T5" fmla="*/ 263 h 4802"/>
                  <a:gd name="T6" fmla="*/ 3297 w 4897"/>
                  <a:gd name="T7" fmla="*/ 592 h 4802"/>
                  <a:gd name="T8" fmla="*/ 2980 w 4897"/>
                  <a:gd name="T9" fmla="*/ 885 h 4802"/>
                  <a:gd name="T10" fmla="*/ 2448 w 4897"/>
                  <a:gd name="T11" fmla="*/ 1009 h 4802"/>
                  <a:gd name="T12" fmla="*/ 1914 w 4897"/>
                  <a:gd name="T13" fmla="*/ 919 h 4802"/>
                  <a:gd name="T14" fmla="*/ 1787 w 4897"/>
                  <a:gd name="T15" fmla="*/ 1002 h 4802"/>
                  <a:gd name="T16" fmla="*/ 1284 w 4897"/>
                  <a:gd name="T17" fmla="*/ 1164 h 4802"/>
                  <a:gd name="T18" fmla="*/ 784 w 4897"/>
                  <a:gd name="T19" fmla="*/ 1146 h 4802"/>
                  <a:gd name="T20" fmla="*/ 292 w 4897"/>
                  <a:gd name="T21" fmla="*/ 943 h 4802"/>
                  <a:gd name="T22" fmla="*/ 23 w 4897"/>
                  <a:gd name="T23" fmla="*/ 2788 h 4802"/>
                  <a:gd name="T24" fmla="*/ 321 w 4897"/>
                  <a:gd name="T25" fmla="*/ 3197 h 4802"/>
                  <a:gd name="T26" fmla="*/ 652 w 4897"/>
                  <a:gd name="T27" fmla="*/ 3346 h 4802"/>
                  <a:gd name="T28" fmla="*/ 1122 w 4897"/>
                  <a:gd name="T29" fmla="*/ 3337 h 4802"/>
                  <a:gd name="T30" fmla="*/ 1165 w 4897"/>
                  <a:gd name="T31" fmla="*/ 2986 h 4802"/>
                  <a:gd name="T32" fmla="*/ 1479 w 4897"/>
                  <a:gd name="T33" fmla="*/ 2768 h 4802"/>
                  <a:gd name="T34" fmla="*/ 1313 w 4897"/>
                  <a:gd name="T35" fmla="*/ 3280 h 4802"/>
                  <a:gd name="T36" fmla="*/ 1433 w 4897"/>
                  <a:gd name="T37" fmla="*/ 3663 h 4802"/>
                  <a:gd name="T38" fmla="*/ 1511 w 4897"/>
                  <a:gd name="T39" fmla="*/ 4013 h 4802"/>
                  <a:gd name="T40" fmla="*/ 1178 w 4897"/>
                  <a:gd name="T41" fmla="*/ 3585 h 4802"/>
                  <a:gd name="T42" fmla="*/ 766 w 4897"/>
                  <a:gd name="T43" fmla="*/ 3556 h 4802"/>
                  <a:gd name="T44" fmla="*/ 280 w 4897"/>
                  <a:gd name="T45" fmla="*/ 3402 h 4802"/>
                  <a:gd name="T46" fmla="*/ 25 w 4897"/>
                  <a:gd name="T47" fmla="*/ 3171 h 4802"/>
                  <a:gd name="T48" fmla="*/ 39 w 4897"/>
                  <a:gd name="T49" fmla="*/ 3747 h 4802"/>
                  <a:gd name="T50" fmla="*/ 316 w 4897"/>
                  <a:gd name="T51" fmla="*/ 4378 h 4802"/>
                  <a:gd name="T52" fmla="*/ 785 w 4897"/>
                  <a:gd name="T53" fmla="*/ 4715 h 4802"/>
                  <a:gd name="T54" fmla="*/ 1353 w 4897"/>
                  <a:gd name="T55" fmla="*/ 4802 h 4802"/>
                  <a:gd name="T56" fmla="*/ 1929 w 4897"/>
                  <a:gd name="T57" fmla="*/ 4681 h 4802"/>
                  <a:gd name="T58" fmla="*/ 2422 w 4897"/>
                  <a:gd name="T59" fmla="*/ 4399 h 4802"/>
                  <a:gd name="T60" fmla="*/ 2719 w 4897"/>
                  <a:gd name="T61" fmla="*/ 4041 h 4802"/>
                  <a:gd name="T62" fmla="*/ 2868 w 4897"/>
                  <a:gd name="T63" fmla="*/ 3722 h 4802"/>
                  <a:gd name="T64" fmla="*/ 2897 w 4897"/>
                  <a:gd name="T65" fmla="*/ 3361 h 4802"/>
                  <a:gd name="T66" fmla="*/ 2663 w 4897"/>
                  <a:gd name="T67" fmla="*/ 2818 h 4802"/>
                  <a:gd name="T68" fmla="*/ 2338 w 4897"/>
                  <a:gd name="T69" fmla="*/ 2657 h 4802"/>
                  <a:gd name="T70" fmla="*/ 1930 w 4897"/>
                  <a:gd name="T71" fmla="*/ 2915 h 4802"/>
                  <a:gd name="T72" fmla="*/ 1938 w 4897"/>
                  <a:gd name="T73" fmla="*/ 2704 h 4802"/>
                  <a:gd name="T74" fmla="*/ 2360 w 4897"/>
                  <a:gd name="T75" fmla="*/ 2302 h 4802"/>
                  <a:gd name="T76" fmla="*/ 2451 w 4897"/>
                  <a:gd name="T77" fmla="*/ 1729 h 4802"/>
                  <a:gd name="T78" fmla="*/ 2643 w 4897"/>
                  <a:gd name="T79" fmla="*/ 1949 h 4802"/>
                  <a:gd name="T80" fmla="*/ 2590 w 4897"/>
                  <a:gd name="T81" fmla="*/ 2457 h 4802"/>
                  <a:gd name="T82" fmla="*/ 3025 w 4897"/>
                  <a:gd name="T83" fmla="*/ 3074 h 4802"/>
                  <a:gd name="T84" fmla="*/ 3091 w 4897"/>
                  <a:gd name="T85" fmla="*/ 3543 h 4802"/>
                  <a:gd name="T86" fmla="*/ 3025 w 4897"/>
                  <a:gd name="T87" fmla="*/ 4029 h 4802"/>
                  <a:gd name="T88" fmla="*/ 3720 w 4897"/>
                  <a:gd name="T89" fmla="*/ 3606 h 4802"/>
                  <a:gd name="T90" fmla="*/ 3978 w 4897"/>
                  <a:gd name="T91" fmla="*/ 3188 h 4802"/>
                  <a:gd name="T92" fmla="*/ 4052 w 4897"/>
                  <a:gd name="T93" fmla="*/ 2885 h 4802"/>
                  <a:gd name="T94" fmla="*/ 4001 w 4897"/>
                  <a:gd name="T95" fmla="*/ 2291 h 4802"/>
                  <a:gd name="T96" fmla="*/ 3759 w 4897"/>
                  <a:gd name="T97" fmla="*/ 1921 h 4802"/>
                  <a:gd name="T98" fmla="*/ 3137 w 4897"/>
                  <a:gd name="T99" fmla="*/ 1595 h 4802"/>
                  <a:gd name="T100" fmla="*/ 3518 w 4897"/>
                  <a:gd name="T101" fmla="*/ 1531 h 4802"/>
                  <a:gd name="T102" fmla="*/ 4079 w 4897"/>
                  <a:gd name="T103" fmla="*/ 2013 h 4802"/>
                  <a:gd name="T104" fmla="*/ 4245 w 4897"/>
                  <a:gd name="T105" fmla="*/ 2477 h 4802"/>
                  <a:gd name="T106" fmla="*/ 4503 w 4897"/>
                  <a:gd name="T107" fmla="*/ 2188 h 4802"/>
                  <a:gd name="T108" fmla="*/ 4571 w 4897"/>
                  <a:gd name="T109" fmla="*/ 1775 h 4802"/>
                  <a:gd name="T110" fmla="*/ 4658 w 4897"/>
                  <a:gd name="T111" fmla="*/ 1470 h 4802"/>
                  <a:gd name="T112" fmla="*/ 4892 w 4897"/>
                  <a:gd name="T113" fmla="*/ 915 h 4802"/>
                  <a:gd name="T114" fmla="*/ 4812 w 4897"/>
                  <a:gd name="T115" fmla="*/ 360 h 4802"/>
                  <a:gd name="T116" fmla="*/ 4560 w 4897"/>
                  <a:gd name="T117" fmla="*/ 0 h 4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897" h="4802">
                    <a:moveTo>
                      <a:pt x="4560" y="0"/>
                    </a:moveTo>
                    <a:lnTo>
                      <a:pt x="4532" y="28"/>
                    </a:lnTo>
                    <a:lnTo>
                      <a:pt x="4474" y="81"/>
                    </a:lnTo>
                    <a:lnTo>
                      <a:pt x="4411" y="131"/>
                    </a:lnTo>
                    <a:lnTo>
                      <a:pt x="4339" y="176"/>
                    </a:lnTo>
                    <a:lnTo>
                      <a:pt x="4303" y="197"/>
                    </a:lnTo>
                    <a:lnTo>
                      <a:pt x="4240" y="228"/>
                    </a:lnTo>
                    <a:lnTo>
                      <a:pt x="4114" y="271"/>
                    </a:lnTo>
                    <a:lnTo>
                      <a:pt x="3988" y="295"/>
                    </a:lnTo>
                    <a:lnTo>
                      <a:pt x="3865" y="304"/>
                    </a:lnTo>
                    <a:lnTo>
                      <a:pt x="3807" y="303"/>
                    </a:lnTo>
                    <a:lnTo>
                      <a:pt x="3757" y="302"/>
                    </a:lnTo>
                    <a:lnTo>
                      <a:pt x="3664" y="295"/>
                    </a:lnTo>
                    <a:lnTo>
                      <a:pt x="3575" y="282"/>
                    </a:lnTo>
                    <a:lnTo>
                      <a:pt x="3490" y="263"/>
                    </a:lnTo>
                    <a:lnTo>
                      <a:pt x="3450" y="251"/>
                    </a:lnTo>
                    <a:lnTo>
                      <a:pt x="3433" y="306"/>
                    </a:lnTo>
                    <a:lnTo>
                      <a:pt x="3394" y="409"/>
                    </a:lnTo>
                    <a:lnTo>
                      <a:pt x="3349" y="504"/>
                    </a:lnTo>
                    <a:lnTo>
                      <a:pt x="3297" y="592"/>
                    </a:lnTo>
                    <a:lnTo>
                      <a:pt x="3239" y="671"/>
                    </a:lnTo>
                    <a:lnTo>
                      <a:pt x="3173" y="742"/>
                    </a:lnTo>
                    <a:lnTo>
                      <a:pt x="3100" y="806"/>
                    </a:lnTo>
                    <a:lnTo>
                      <a:pt x="3023" y="860"/>
                    </a:lnTo>
                    <a:lnTo>
                      <a:pt x="2980" y="885"/>
                    </a:lnTo>
                    <a:lnTo>
                      <a:pt x="2915" y="919"/>
                    </a:lnTo>
                    <a:lnTo>
                      <a:pt x="2780" y="967"/>
                    </a:lnTo>
                    <a:lnTo>
                      <a:pt x="2645" y="997"/>
                    </a:lnTo>
                    <a:lnTo>
                      <a:pt x="2513" y="1009"/>
                    </a:lnTo>
                    <a:lnTo>
                      <a:pt x="2448" y="1009"/>
                    </a:lnTo>
                    <a:lnTo>
                      <a:pt x="2395" y="1009"/>
                    </a:lnTo>
                    <a:lnTo>
                      <a:pt x="2294" y="1003"/>
                    </a:lnTo>
                    <a:lnTo>
                      <a:pt x="2157" y="984"/>
                    </a:lnTo>
                    <a:lnTo>
                      <a:pt x="1953" y="933"/>
                    </a:lnTo>
                    <a:lnTo>
                      <a:pt x="1914" y="919"/>
                    </a:lnTo>
                    <a:lnTo>
                      <a:pt x="1918" y="910"/>
                    </a:lnTo>
                    <a:lnTo>
                      <a:pt x="1916" y="912"/>
                    </a:lnTo>
                    <a:lnTo>
                      <a:pt x="1913" y="914"/>
                    </a:lnTo>
                    <a:lnTo>
                      <a:pt x="1873" y="946"/>
                    </a:lnTo>
                    <a:lnTo>
                      <a:pt x="1787" y="1002"/>
                    </a:lnTo>
                    <a:lnTo>
                      <a:pt x="1698" y="1050"/>
                    </a:lnTo>
                    <a:lnTo>
                      <a:pt x="1602" y="1091"/>
                    </a:lnTo>
                    <a:lnTo>
                      <a:pt x="1501" y="1122"/>
                    </a:lnTo>
                    <a:lnTo>
                      <a:pt x="1396" y="1147"/>
                    </a:lnTo>
                    <a:lnTo>
                      <a:pt x="1284" y="1164"/>
                    </a:lnTo>
                    <a:lnTo>
                      <a:pt x="1168" y="1171"/>
                    </a:lnTo>
                    <a:lnTo>
                      <a:pt x="1107" y="1171"/>
                    </a:lnTo>
                    <a:lnTo>
                      <a:pt x="1030" y="1170"/>
                    </a:lnTo>
                    <a:lnTo>
                      <a:pt x="868" y="1159"/>
                    </a:lnTo>
                    <a:lnTo>
                      <a:pt x="784" y="1146"/>
                    </a:lnTo>
                    <a:lnTo>
                      <a:pt x="724" y="1135"/>
                    </a:lnTo>
                    <a:lnTo>
                      <a:pt x="607" y="1103"/>
                    </a:lnTo>
                    <a:lnTo>
                      <a:pt x="495" y="1059"/>
                    </a:lnTo>
                    <a:lnTo>
                      <a:pt x="390" y="1006"/>
                    </a:lnTo>
                    <a:lnTo>
                      <a:pt x="292" y="943"/>
                    </a:lnTo>
                    <a:lnTo>
                      <a:pt x="200" y="876"/>
                    </a:lnTo>
                    <a:lnTo>
                      <a:pt x="74" y="768"/>
                    </a:lnTo>
                    <a:lnTo>
                      <a:pt x="0" y="696"/>
                    </a:lnTo>
                    <a:lnTo>
                      <a:pt x="0" y="2727"/>
                    </a:lnTo>
                    <a:lnTo>
                      <a:pt x="23" y="2788"/>
                    </a:lnTo>
                    <a:lnTo>
                      <a:pt x="85" y="2917"/>
                    </a:lnTo>
                    <a:lnTo>
                      <a:pt x="149" y="3017"/>
                    </a:lnTo>
                    <a:lnTo>
                      <a:pt x="200" y="3081"/>
                    </a:lnTo>
                    <a:lnTo>
                      <a:pt x="257" y="3142"/>
                    </a:lnTo>
                    <a:lnTo>
                      <a:pt x="321" y="3197"/>
                    </a:lnTo>
                    <a:lnTo>
                      <a:pt x="358" y="3223"/>
                    </a:lnTo>
                    <a:lnTo>
                      <a:pt x="395" y="3248"/>
                    </a:lnTo>
                    <a:lnTo>
                      <a:pt x="476" y="3291"/>
                    </a:lnTo>
                    <a:lnTo>
                      <a:pt x="561" y="3323"/>
                    </a:lnTo>
                    <a:lnTo>
                      <a:pt x="652" y="3346"/>
                    </a:lnTo>
                    <a:lnTo>
                      <a:pt x="748" y="3361"/>
                    </a:lnTo>
                    <a:lnTo>
                      <a:pt x="848" y="3366"/>
                    </a:lnTo>
                    <a:lnTo>
                      <a:pt x="954" y="3362"/>
                    </a:lnTo>
                    <a:lnTo>
                      <a:pt x="1065" y="3348"/>
                    </a:lnTo>
                    <a:lnTo>
                      <a:pt x="1122" y="3337"/>
                    </a:lnTo>
                    <a:lnTo>
                      <a:pt x="1120" y="3302"/>
                    </a:lnTo>
                    <a:lnTo>
                      <a:pt x="1121" y="3228"/>
                    </a:lnTo>
                    <a:lnTo>
                      <a:pt x="1129" y="3151"/>
                    </a:lnTo>
                    <a:lnTo>
                      <a:pt x="1143" y="3070"/>
                    </a:lnTo>
                    <a:lnTo>
                      <a:pt x="1165" y="2986"/>
                    </a:lnTo>
                    <a:lnTo>
                      <a:pt x="1196" y="2899"/>
                    </a:lnTo>
                    <a:lnTo>
                      <a:pt x="1236" y="2809"/>
                    </a:lnTo>
                    <a:lnTo>
                      <a:pt x="1287" y="2715"/>
                    </a:lnTo>
                    <a:lnTo>
                      <a:pt x="1316" y="2667"/>
                    </a:lnTo>
                    <a:lnTo>
                      <a:pt x="1479" y="2768"/>
                    </a:lnTo>
                    <a:lnTo>
                      <a:pt x="1440" y="2833"/>
                    </a:lnTo>
                    <a:lnTo>
                      <a:pt x="1380" y="2956"/>
                    </a:lnTo>
                    <a:lnTo>
                      <a:pt x="1340" y="3072"/>
                    </a:lnTo>
                    <a:lnTo>
                      <a:pt x="1319" y="3179"/>
                    </a:lnTo>
                    <a:lnTo>
                      <a:pt x="1313" y="3280"/>
                    </a:lnTo>
                    <a:lnTo>
                      <a:pt x="1319" y="3372"/>
                    </a:lnTo>
                    <a:lnTo>
                      <a:pt x="1338" y="3457"/>
                    </a:lnTo>
                    <a:lnTo>
                      <a:pt x="1363" y="3533"/>
                    </a:lnTo>
                    <a:lnTo>
                      <a:pt x="1397" y="3602"/>
                    </a:lnTo>
                    <a:lnTo>
                      <a:pt x="1433" y="3663"/>
                    </a:lnTo>
                    <a:lnTo>
                      <a:pt x="1493" y="3739"/>
                    </a:lnTo>
                    <a:lnTo>
                      <a:pt x="1599" y="3840"/>
                    </a:lnTo>
                    <a:lnTo>
                      <a:pt x="1625" y="3857"/>
                    </a:lnTo>
                    <a:lnTo>
                      <a:pt x="1522" y="4018"/>
                    </a:lnTo>
                    <a:lnTo>
                      <a:pt x="1511" y="4013"/>
                    </a:lnTo>
                    <a:lnTo>
                      <a:pt x="1432" y="3948"/>
                    </a:lnTo>
                    <a:lnTo>
                      <a:pt x="1347" y="3858"/>
                    </a:lnTo>
                    <a:lnTo>
                      <a:pt x="1286" y="3781"/>
                    </a:lnTo>
                    <a:lnTo>
                      <a:pt x="1227" y="3690"/>
                    </a:lnTo>
                    <a:lnTo>
                      <a:pt x="1178" y="3585"/>
                    </a:lnTo>
                    <a:lnTo>
                      <a:pt x="1159" y="3527"/>
                    </a:lnTo>
                    <a:lnTo>
                      <a:pt x="1078" y="3541"/>
                    </a:lnTo>
                    <a:lnTo>
                      <a:pt x="925" y="3556"/>
                    </a:lnTo>
                    <a:lnTo>
                      <a:pt x="851" y="3558"/>
                    </a:lnTo>
                    <a:lnTo>
                      <a:pt x="766" y="3556"/>
                    </a:lnTo>
                    <a:lnTo>
                      <a:pt x="604" y="3533"/>
                    </a:lnTo>
                    <a:lnTo>
                      <a:pt x="490" y="3502"/>
                    </a:lnTo>
                    <a:lnTo>
                      <a:pt x="417" y="3475"/>
                    </a:lnTo>
                    <a:lnTo>
                      <a:pt x="347" y="3441"/>
                    </a:lnTo>
                    <a:lnTo>
                      <a:pt x="280" y="3402"/>
                    </a:lnTo>
                    <a:lnTo>
                      <a:pt x="247" y="3380"/>
                    </a:lnTo>
                    <a:lnTo>
                      <a:pt x="210" y="3354"/>
                    </a:lnTo>
                    <a:lnTo>
                      <a:pt x="141" y="3296"/>
                    </a:lnTo>
                    <a:lnTo>
                      <a:pt x="80" y="3235"/>
                    </a:lnTo>
                    <a:lnTo>
                      <a:pt x="25" y="3171"/>
                    </a:lnTo>
                    <a:lnTo>
                      <a:pt x="0" y="3138"/>
                    </a:lnTo>
                    <a:lnTo>
                      <a:pt x="0" y="3306"/>
                    </a:lnTo>
                    <a:lnTo>
                      <a:pt x="1" y="3402"/>
                    </a:lnTo>
                    <a:lnTo>
                      <a:pt x="14" y="3581"/>
                    </a:lnTo>
                    <a:lnTo>
                      <a:pt x="39" y="3747"/>
                    </a:lnTo>
                    <a:lnTo>
                      <a:pt x="75" y="3899"/>
                    </a:lnTo>
                    <a:lnTo>
                      <a:pt x="120" y="4037"/>
                    </a:lnTo>
                    <a:lnTo>
                      <a:pt x="177" y="4163"/>
                    </a:lnTo>
                    <a:lnTo>
                      <a:pt x="242" y="4277"/>
                    </a:lnTo>
                    <a:lnTo>
                      <a:pt x="316" y="4378"/>
                    </a:lnTo>
                    <a:lnTo>
                      <a:pt x="398" y="4468"/>
                    </a:lnTo>
                    <a:lnTo>
                      <a:pt x="486" y="4547"/>
                    </a:lnTo>
                    <a:lnTo>
                      <a:pt x="581" y="4613"/>
                    </a:lnTo>
                    <a:lnTo>
                      <a:pt x="680" y="4670"/>
                    </a:lnTo>
                    <a:lnTo>
                      <a:pt x="785" y="4715"/>
                    </a:lnTo>
                    <a:lnTo>
                      <a:pt x="893" y="4751"/>
                    </a:lnTo>
                    <a:lnTo>
                      <a:pt x="1006" y="4777"/>
                    </a:lnTo>
                    <a:lnTo>
                      <a:pt x="1120" y="4794"/>
                    </a:lnTo>
                    <a:lnTo>
                      <a:pt x="1235" y="4802"/>
                    </a:lnTo>
                    <a:lnTo>
                      <a:pt x="1353" y="4802"/>
                    </a:lnTo>
                    <a:lnTo>
                      <a:pt x="1470" y="4793"/>
                    </a:lnTo>
                    <a:lnTo>
                      <a:pt x="1588" y="4776"/>
                    </a:lnTo>
                    <a:lnTo>
                      <a:pt x="1703" y="4751"/>
                    </a:lnTo>
                    <a:lnTo>
                      <a:pt x="1817" y="4720"/>
                    </a:lnTo>
                    <a:lnTo>
                      <a:pt x="1929" y="4681"/>
                    </a:lnTo>
                    <a:lnTo>
                      <a:pt x="2037" y="4636"/>
                    </a:lnTo>
                    <a:lnTo>
                      <a:pt x="2141" y="4586"/>
                    </a:lnTo>
                    <a:lnTo>
                      <a:pt x="2241" y="4528"/>
                    </a:lnTo>
                    <a:lnTo>
                      <a:pt x="2334" y="4466"/>
                    </a:lnTo>
                    <a:lnTo>
                      <a:pt x="2422" y="4399"/>
                    </a:lnTo>
                    <a:lnTo>
                      <a:pt x="2503" y="4326"/>
                    </a:lnTo>
                    <a:lnTo>
                      <a:pt x="2575" y="4250"/>
                    </a:lnTo>
                    <a:lnTo>
                      <a:pt x="2640" y="4169"/>
                    </a:lnTo>
                    <a:lnTo>
                      <a:pt x="2696" y="4085"/>
                    </a:lnTo>
                    <a:lnTo>
                      <a:pt x="2719" y="4041"/>
                    </a:lnTo>
                    <a:lnTo>
                      <a:pt x="2726" y="4042"/>
                    </a:lnTo>
                    <a:lnTo>
                      <a:pt x="2733" y="4044"/>
                    </a:lnTo>
                    <a:lnTo>
                      <a:pt x="2767" y="3982"/>
                    </a:lnTo>
                    <a:lnTo>
                      <a:pt x="2831" y="3840"/>
                    </a:lnTo>
                    <a:lnTo>
                      <a:pt x="2868" y="3722"/>
                    </a:lnTo>
                    <a:lnTo>
                      <a:pt x="2886" y="3639"/>
                    </a:lnTo>
                    <a:lnTo>
                      <a:pt x="2898" y="3552"/>
                    </a:lnTo>
                    <a:lnTo>
                      <a:pt x="2902" y="3463"/>
                    </a:lnTo>
                    <a:lnTo>
                      <a:pt x="2901" y="3418"/>
                    </a:lnTo>
                    <a:lnTo>
                      <a:pt x="2897" y="3361"/>
                    </a:lnTo>
                    <a:lnTo>
                      <a:pt x="2877" y="3248"/>
                    </a:lnTo>
                    <a:lnTo>
                      <a:pt x="2844" y="3138"/>
                    </a:lnTo>
                    <a:lnTo>
                      <a:pt x="2797" y="3029"/>
                    </a:lnTo>
                    <a:lnTo>
                      <a:pt x="2737" y="2923"/>
                    </a:lnTo>
                    <a:lnTo>
                      <a:pt x="2663" y="2818"/>
                    </a:lnTo>
                    <a:lnTo>
                      <a:pt x="2577" y="2714"/>
                    </a:lnTo>
                    <a:lnTo>
                      <a:pt x="2477" y="2613"/>
                    </a:lnTo>
                    <a:lnTo>
                      <a:pt x="2421" y="2564"/>
                    </a:lnTo>
                    <a:lnTo>
                      <a:pt x="2395" y="2596"/>
                    </a:lnTo>
                    <a:lnTo>
                      <a:pt x="2338" y="2657"/>
                    </a:lnTo>
                    <a:lnTo>
                      <a:pt x="2273" y="2716"/>
                    </a:lnTo>
                    <a:lnTo>
                      <a:pt x="2201" y="2772"/>
                    </a:lnTo>
                    <a:lnTo>
                      <a:pt x="2120" y="2824"/>
                    </a:lnTo>
                    <a:lnTo>
                      <a:pt x="2030" y="2872"/>
                    </a:lnTo>
                    <a:lnTo>
                      <a:pt x="1930" y="2915"/>
                    </a:lnTo>
                    <a:lnTo>
                      <a:pt x="1820" y="2951"/>
                    </a:lnTo>
                    <a:lnTo>
                      <a:pt x="1760" y="2967"/>
                    </a:lnTo>
                    <a:lnTo>
                      <a:pt x="1713" y="2781"/>
                    </a:lnTo>
                    <a:lnTo>
                      <a:pt x="1795" y="2758"/>
                    </a:lnTo>
                    <a:lnTo>
                      <a:pt x="1938" y="2704"/>
                    </a:lnTo>
                    <a:lnTo>
                      <a:pt x="2058" y="2637"/>
                    </a:lnTo>
                    <a:lnTo>
                      <a:pt x="2159" y="2561"/>
                    </a:lnTo>
                    <a:lnTo>
                      <a:pt x="2242" y="2479"/>
                    </a:lnTo>
                    <a:lnTo>
                      <a:pt x="2310" y="2391"/>
                    </a:lnTo>
                    <a:lnTo>
                      <a:pt x="2360" y="2302"/>
                    </a:lnTo>
                    <a:lnTo>
                      <a:pt x="2399" y="2210"/>
                    </a:lnTo>
                    <a:lnTo>
                      <a:pt x="2426" y="2120"/>
                    </a:lnTo>
                    <a:lnTo>
                      <a:pt x="2444" y="2033"/>
                    </a:lnTo>
                    <a:lnTo>
                      <a:pt x="2457" y="1913"/>
                    </a:lnTo>
                    <a:lnTo>
                      <a:pt x="2451" y="1729"/>
                    </a:lnTo>
                    <a:lnTo>
                      <a:pt x="2443" y="1691"/>
                    </a:lnTo>
                    <a:lnTo>
                      <a:pt x="2632" y="1654"/>
                    </a:lnTo>
                    <a:lnTo>
                      <a:pt x="2635" y="1668"/>
                    </a:lnTo>
                    <a:lnTo>
                      <a:pt x="2647" y="1795"/>
                    </a:lnTo>
                    <a:lnTo>
                      <a:pt x="2643" y="1949"/>
                    </a:lnTo>
                    <a:lnTo>
                      <a:pt x="2630" y="2068"/>
                    </a:lnTo>
                    <a:lnTo>
                      <a:pt x="2601" y="2198"/>
                    </a:lnTo>
                    <a:lnTo>
                      <a:pt x="2556" y="2332"/>
                    </a:lnTo>
                    <a:lnTo>
                      <a:pt x="2523" y="2399"/>
                    </a:lnTo>
                    <a:lnTo>
                      <a:pt x="2590" y="2457"/>
                    </a:lnTo>
                    <a:lnTo>
                      <a:pt x="2709" y="2574"/>
                    </a:lnTo>
                    <a:lnTo>
                      <a:pt x="2811" y="2694"/>
                    </a:lnTo>
                    <a:lnTo>
                      <a:pt x="2899" y="2819"/>
                    </a:lnTo>
                    <a:lnTo>
                      <a:pt x="2971" y="2945"/>
                    </a:lnTo>
                    <a:lnTo>
                      <a:pt x="3025" y="3074"/>
                    </a:lnTo>
                    <a:lnTo>
                      <a:pt x="3065" y="3206"/>
                    </a:lnTo>
                    <a:lnTo>
                      <a:pt x="3087" y="3341"/>
                    </a:lnTo>
                    <a:lnTo>
                      <a:pt x="3092" y="3410"/>
                    </a:lnTo>
                    <a:lnTo>
                      <a:pt x="3094" y="3455"/>
                    </a:lnTo>
                    <a:lnTo>
                      <a:pt x="3091" y="3543"/>
                    </a:lnTo>
                    <a:lnTo>
                      <a:pt x="3077" y="3672"/>
                    </a:lnTo>
                    <a:lnTo>
                      <a:pt x="3038" y="3831"/>
                    </a:lnTo>
                    <a:lnTo>
                      <a:pt x="2984" y="3976"/>
                    </a:lnTo>
                    <a:lnTo>
                      <a:pt x="2953" y="4042"/>
                    </a:lnTo>
                    <a:lnTo>
                      <a:pt x="3025" y="4029"/>
                    </a:lnTo>
                    <a:lnTo>
                      <a:pt x="3177" y="3984"/>
                    </a:lnTo>
                    <a:lnTo>
                      <a:pt x="3330" y="3915"/>
                    </a:lnTo>
                    <a:lnTo>
                      <a:pt x="3479" y="3822"/>
                    </a:lnTo>
                    <a:lnTo>
                      <a:pt x="3621" y="3707"/>
                    </a:lnTo>
                    <a:lnTo>
                      <a:pt x="3720" y="3606"/>
                    </a:lnTo>
                    <a:lnTo>
                      <a:pt x="3781" y="3533"/>
                    </a:lnTo>
                    <a:lnTo>
                      <a:pt x="3838" y="3454"/>
                    </a:lnTo>
                    <a:lnTo>
                      <a:pt x="3890" y="3370"/>
                    </a:lnTo>
                    <a:lnTo>
                      <a:pt x="3936" y="3282"/>
                    </a:lnTo>
                    <a:lnTo>
                      <a:pt x="3978" y="3188"/>
                    </a:lnTo>
                    <a:lnTo>
                      <a:pt x="3996" y="3139"/>
                    </a:lnTo>
                    <a:lnTo>
                      <a:pt x="3993" y="3139"/>
                    </a:lnTo>
                    <a:lnTo>
                      <a:pt x="4001" y="3121"/>
                    </a:lnTo>
                    <a:lnTo>
                      <a:pt x="4031" y="3002"/>
                    </a:lnTo>
                    <a:lnTo>
                      <a:pt x="4052" y="2885"/>
                    </a:lnTo>
                    <a:lnTo>
                      <a:pt x="4065" y="2745"/>
                    </a:lnTo>
                    <a:lnTo>
                      <a:pt x="4063" y="2587"/>
                    </a:lnTo>
                    <a:lnTo>
                      <a:pt x="4046" y="2462"/>
                    </a:lnTo>
                    <a:lnTo>
                      <a:pt x="4028" y="2377"/>
                    </a:lnTo>
                    <a:lnTo>
                      <a:pt x="4001" y="2291"/>
                    </a:lnTo>
                    <a:lnTo>
                      <a:pt x="3966" y="2206"/>
                    </a:lnTo>
                    <a:lnTo>
                      <a:pt x="3944" y="2164"/>
                    </a:lnTo>
                    <a:lnTo>
                      <a:pt x="3914" y="2111"/>
                    </a:lnTo>
                    <a:lnTo>
                      <a:pt x="3843" y="2011"/>
                    </a:lnTo>
                    <a:lnTo>
                      <a:pt x="3759" y="1921"/>
                    </a:lnTo>
                    <a:lnTo>
                      <a:pt x="3660" y="1839"/>
                    </a:lnTo>
                    <a:lnTo>
                      <a:pt x="3549" y="1765"/>
                    </a:lnTo>
                    <a:lnTo>
                      <a:pt x="3424" y="1699"/>
                    </a:lnTo>
                    <a:lnTo>
                      <a:pt x="3287" y="1643"/>
                    </a:lnTo>
                    <a:lnTo>
                      <a:pt x="3137" y="1595"/>
                    </a:lnTo>
                    <a:lnTo>
                      <a:pt x="3056" y="1575"/>
                    </a:lnTo>
                    <a:lnTo>
                      <a:pt x="3102" y="1388"/>
                    </a:lnTo>
                    <a:lnTo>
                      <a:pt x="3192" y="1411"/>
                    </a:lnTo>
                    <a:lnTo>
                      <a:pt x="3362" y="1466"/>
                    </a:lnTo>
                    <a:lnTo>
                      <a:pt x="3518" y="1531"/>
                    </a:lnTo>
                    <a:lnTo>
                      <a:pt x="3659" y="1607"/>
                    </a:lnTo>
                    <a:lnTo>
                      <a:pt x="3786" y="1693"/>
                    </a:lnTo>
                    <a:lnTo>
                      <a:pt x="3899" y="1788"/>
                    </a:lnTo>
                    <a:lnTo>
                      <a:pt x="3996" y="1896"/>
                    </a:lnTo>
                    <a:lnTo>
                      <a:pt x="4079" y="2013"/>
                    </a:lnTo>
                    <a:lnTo>
                      <a:pt x="4114" y="2075"/>
                    </a:lnTo>
                    <a:lnTo>
                      <a:pt x="4144" y="2133"/>
                    </a:lnTo>
                    <a:lnTo>
                      <a:pt x="4190" y="2249"/>
                    </a:lnTo>
                    <a:lnTo>
                      <a:pt x="4223" y="2364"/>
                    </a:lnTo>
                    <a:lnTo>
                      <a:pt x="4245" y="2477"/>
                    </a:lnTo>
                    <a:lnTo>
                      <a:pt x="4251" y="2532"/>
                    </a:lnTo>
                    <a:lnTo>
                      <a:pt x="4289" y="2494"/>
                    </a:lnTo>
                    <a:lnTo>
                      <a:pt x="4365" y="2403"/>
                    </a:lnTo>
                    <a:lnTo>
                      <a:pt x="4439" y="2300"/>
                    </a:lnTo>
                    <a:lnTo>
                      <a:pt x="4503" y="2188"/>
                    </a:lnTo>
                    <a:lnTo>
                      <a:pt x="4552" y="2066"/>
                    </a:lnTo>
                    <a:lnTo>
                      <a:pt x="4573" y="1971"/>
                    </a:lnTo>
                    <a:lnTo>
                      <a:pt x="4580" y="1908"/>
                    </a:lnTo>
                    <a:lnTo>
                      <a:pt x="4580" y="1842"/>
                    </a:lnTo>
                    <a:lnTo>
                      <a:pt x="4571" y="1775"/>
                    </a:lnTo>
                    <a:lnTo>
                      <a:pt x="4555" y="1709"/>
                    </a:lnTo>
                    <a:lnTo>
                      <a:pt x="4529" y="1643"/>
                    </a:lnTo>
                    <a:lnTo>
                      <a:pt x="4510" y="1610"/>
                    </a:lnTo>
                    <a:lnTo>
                      <a:pt x="4565" y="1566"/>
                    </a:lnTo>
                    <a:lnTo>
                      <a:pt x="4658" y="1470"/>
                    </a:lnTo>
                    <a:lnTo>
                      <a:pt x="4735" y="1366"/>
                    </a:lnTo>
                    <a:lnTo>
                      <a:pt x="4796" y="1258"/>
                    </a:lnTo>
                    <a:lnTo>
                      <a:pt x="4841" y="1146"/>
                    </a:lnTo>
                    <a:lnTo>
                      <a:pt x="4872" y="1030"/>
                    </a:lnTo>
                    <a:lnTo>
                      <a:pt x="4892" y="915"/>
                    </a:lnTo>
                    <a:lnTo>
                      <a:pt x="4897" y="798"/>
                    </a:lnTo>
                    <a:lnTo>
                      <a:pt x="4892" y="683"/>
                    </a:lnTo>
                    <a:lnTo>
                      <a:pt x="4875" y="571"/>
                    </a:lnTo>
                    <a:lnTo>
                      <a:pt x="4849" y="463"/>
                    </a:lnTo>
                    <a:lnTo>
                      <a:pt x="4812" y="360"/>
                    </a:lnTo>
                    <a:lnTo>
                      <a:pt x="4768" y="264"/>
                    </a:lnTo>
                    <a:lnTo>
                      <a:pt x="4717" y="176"/>
                    </a:lnTo>
                    <a:lnTo>
                      <a:pt x="4658" y="97"/>
                    </a:lnTo>
                    <a:lnTo>
                      <a:pt x="4593" y="28"/>
                    </a:lnTo>
                    <a:lnTo>
                      <a:pt x="45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reeform: Shape 39">
                <a:extLst>
                  <a:ext uri="{FF2B5EF4-FFF2-40B4-BE49-F238E27FC236}">
                    <a16:creationId xmlns:a16="http://schemas.microsoft.com/office/drawing/2014/main" id="{32098BD7-03F6-4961-BEB2-B40DDB417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064" y="1989337"/>
                <a:ext cx="1849436" cy="2098711"/>
              </a:xfrm>
              <a:custGeom>
                <a:avLst/>
                <a:gdLst>
                  <a:gd name="connsiteX0" fmla="*/ 874060 w 1849436"/>
                  <a:gd name="connsiteY0" fmla="*/ 254097 h 2098711"/>
                  <a:gd name="connsiteX1" fmla="*/ 918285 w 1849436"/>
                  <a:gd name="connsiteY1" fmla="*/ 256911 h 2098711"/>
                  <a:gd name="connsiteX2" fmla="*/ 961305 w 1849436"/>
                  <a:gd name="connsiteY2" fmla="*/ 264550 h 2098711"/>
                  <a:gd name="connsiteX3" fmla="*/ 1003520 w 1849436"/>
                  <a:gd name="connsiteY3" fmla="*/ 276612 h 2098711"/>
                  <a:gd name="connsiteX4" fmla="*/ 1043725 w 1849436"/>
                  <a:gd name="connsiteY4" fmla="*/ 293096 h 2098711"/>
                  <a:gd name="connsiteX5" fmla="*/ 1081920 w 1849436"/>
                  <a:gd name="connsiteY5" fmla="*/ 313601 h 2098711"/>
                  <a:gd name="connsiteX6" fmla="*/ 1117703 w 1849436"/>
                  <a:gd name="connsiteY6" fmla="*/ 337322 h 2098711"/>
                  <a:gd name="connsiteX7" fmla="*/ 1151073 w 1849436"/>
                  <a:gd name="connsiteY7" fmla="*/ 364259 h 2098711"/>
                  <a:gd name="connsiteX8" fmla="*/ 1181227 w 1849436"/>
                  <a:gd name="connsiteY8" fmla="*/ 393207 h 2098711"/>
                  <a:gd name="connsiteX9" fmla="*/ 1208566 w 1849436"/>
                  <a:gd name="connsiteY9" fmla="*/ 424165 h 2098711"/>
                  <a:gd name="connsiteX10" fmla="*/ 1233092 w 1849436"/>
                  <a:gd name="connsiteY10" fmla="*/ 456329 h 2098711"/>
                  <a:gd name="connsiteX11" fmla="*/ 1253194 w 1849436"/>
                  <a:gd name="connsiteY11" fmla="*/ 490102 h 2098711"/>
                  <a:gd name="connsiteX12" fmla="*/ 1269276 w 1849436"/>
                  <a:gd name="connsiteY12" fmla="*/ 523874 h 2098711"/>
                  <a:gd name="connsiteX13" fmla="*/ 1281740 w 1849436"/>
                  <a:gd name="connsiteY13" fmla="*/ 558048 h 2098711"/>
                  <a:gd name="connsiteX14" fmla="*/ 1289781 w 1849436"/>
                  <a:gd name="connsiteY14" fmla="*/ 591419 h 2098711"/>
                  <a:gd name="connsiteX15" fmla="*/ 1291389 w 1849436"/>
                  <a:gd name="connsiteY15" fmla="*/ 607501 h 2098711"/>
                  <a:gd name="connsiteX16" fmla="*/ 1290183 w 1849436"/>
                  <a:gd name="connsiteY16" fmla="*/ 607501 h 2098711"/>
                  <a:gd name="connsiteX17" fmla="*/ 1289781 w 1849436"/>
                  <a:gd name="connsiteY17" fmla="*/ 607903 h 2098711"/>
                  <a:gd name="connsiteX18" fmla="*/ 1291389 w 1849436"/>
                  <a:gd name="connsiteY18" fmla="*/ 607501 h 2098711"/>
                  <a:gd name="connsiteX19" fmla="*/ 1303451 w 1849436"/>
                  <a:gd name="connsiteY19" fmla="*/ 666200 h 2098711"/>
                  <a:gd name="connsiteX20" fmla="*/ 1315110 w 1849436"/>
                  <a:gd name="connsiteY20" fmla="*/ 741384 h 2098711"/>
                  <a:gd name="connsiteX21" fmla="*/ 1319533 w 1849436"/>
                  <a:gd name="connsiteY21" fmla="*/ 786012 h 2098711"/>
                  <a:gd name="connsiteX22" fmla="*/ 1319935 w 1849436"/>
                  <a:gd name="connsiteY22" fmla="*/ 827423 h 2098711"/>
                  <a:gd name="connsiteX23" fmla="*/ 1315914 w 1849436"/>
                  <a:gd name="connsiteY23" fmla="*/ 865216 h 2098711"/>
                  <a:gd name="connsiteX24" fmla="*/ 1307471 w 1849436"/>
                  <a:gd name="connsiteY24" fmla="*/ 900999 h 2098711"/>
                  <a:gd name="connsiteX25" fmla="*/ 1293399 w 1849436"/>
                  <a:gd name="connsiteY25" fmla="*/ 934771 h 2098711"/>
                  <a:gd name="connsiteX26" fmla="*/ 1284152 w 1849436"/>
                  <a:gd name="connsiteY26" fmla="*/ 951255 h 2098711"/>
                  <a:gd name="connsiteX27" fmla="*/ 1275307 w 1849436"/>
                  <a:gd name="connsiteY27" fmla="*/ 964925 h 2098711"/>
                  <a:gd name="connsiteX28" fmla="*/ 1256008 w 1849436"/>
                  <a:gd name="connsiteY28" fmla="*/ 989852 h 2098711"/>
                  <a:gd name="connsiteX29" fmla="*/ 1233896 w 1849436"/>
                  <a:gd name="connsiteY29" fmla="*/ 1012367 h 2098711"/>
                  <a:gd name="connsiteX30" fmla="*/ 1210979 w 1849436"/>
                  <a:gd name="connsiteY30" fmla="*/ 1032470 h 2098711"/>
                  <a:gd name="connsiteX31" fmla="*/ 1173990 w 1849436"/>
                  <a:gd name="connsiteY31" fmla="*/ 1058201 h 2098711"/>
                  <a:gd name="connsiteX32" fmla="*/ 1123332 w 1849436"/>
                  <a:gd name="connsiteY32" fmla="*/ 1083932 h 2098711"/>
                  <a:gd name="connsiteX33" fmla="*/ 1075487 w 1849436"/>
                  <a:gd name="connsiteY33" fmla="*/ 1102427 h 2098711"/>
                  <a:gd name="connsiteX34" fmla="*/ 1033272 w 1849436"/>
                  <a:gd name="connsiteY34" fmla="*/ 1114488 h 2098711"/>
                  <a:gd name="connsiteX35" fmla="*/ 987840 w 1849436"/>
                  <a:gd name="connsiteY35" fmla="*/ 1123333 h 2098711"/>
                  <a:gd name="connsiteX36" fmla="*/ 980603 w 1849436"/>
                  <a:gd name="connsiteY36" fmla="*/ 1124539 h 2098711"/>
                  <a:gd name="connsiteX37" fmla="*/ 987840 w 1849436"/>
                  <a:gd name="connsiteY37" fmla="*/ 1200929 h 2098711"/>
                  <a:gd name="connsiteX38" fmla="*/ 999098 w 1849436"/>
                  <a:gd name="connsiteY38" fmla="*/ 1200125 h 2098711"/>
                  <a:gd name="connsiteX39" fmla="*/ 1053777 w 1849436"/>
                  <a:gd name="connsiteY39" fmla="*/ 1188868 h 2098711"/>
                  <a:gd name="connsiteX40" fmla="*/ 1103631 w 1849436"/>
                  <a:gd name="connsiteY40" fmla="*/ 1174796 h 2098711"/>
                  <a:gd name="connsiteX41" fmla="*/ 1159918 w 1849436"/>
                  <a:gd name="connsiteY41" fmla="*/ 1152683 h 2098711"/>
                  <a:gd name="connsiteX42" fmla="*/ 1204144 w 1849436"/>
                  <a:gd name="connsiteY42" fmla="*/ 1129766 h 2098711"/>
                  <a:gd name="connsiteX43" fmla="*/ 1233494 w 1849436"/>
                  <a:gd name="connsiteY43" fmla="*/ 1111272 h 2098711"/>
                  <a:gd name="connsiteX44" fmla="*/ 1262441 w 1849436"/>
                  <a:gd name="connsiteY44" fmla="*/ 1090365 h 2098711"/>
                  <a:gd name="connsiteX45" fmla="*/ 1289781 w 1849436"/>
                  <a:gd name="connsiteY45" fmla="*/ 1066644 h 2098711"/>
                  <a:gd name="connsiteX46" fmla="*/ 1315914 w 1849436"/>
                  <a:gd name="connsiteY46" fmla="*/ 1038902 h 2098711"/>
                  <a:gd name="connsiteX47" fmla="*/ 1339233 w 1849436"/>
                  <a:gd name="connsiteY47" fmla="*/ 1008346 h 2098711"/>
                  <a:gd name="connsiteX48" fmla="*/ 1349686 w 1849436"/>
                  <a:gd name="connsiteY48" fmla="*/ 991460 h 2098711"/>
                  <a:gd name="connsiteX49" fmla="*/ 1360542 w 1849436"/>
                  <a:gd name="connsiteY49" fmla="*/ 972162 h 2098711"/>
                  <a:gd name="connsiteX50" fmla="*/ 1378634 w 1849436"/>
                  <a:gd name="connsiteY50" fmla="*/ 931957 h 2098711"/>
                  <a:gd name="connsiteX51" fmla="*/ 1391902 w 1849436"/>
                  <a:gd name="connsiteY51" fmla="*/ 889741 h 2098711"/>
                  <a:gd name="connsiteX52" fmla="*/ 1399541 w 1849436"/>
                  <a:gd name="connsiteY52" fmla="*/ 845113 h 2098711"/>
                  <a:gd name="connsiteX53" fmla="*/ 1402757 w 1849436"/>
                  <a:gd name="connsiteY53" fmla="*/ 798073 h 2098711"/>
                  <a:gd name="connsiteX54" fmla="*/ 1401149 w 1849436"/>
                  <a:gd name="connsiteY54" fmla="*/ 748621 h 2098711"/>
                  <a:gd name="connsiteX55" fmla="*/ 1394314 w 1849436"/>
                  <a:gd name="connsiteY55" fmla="*/ 697158 h 2098711"/>
                  <a:gd name="connsiteX56" fmla="*/ 1383057 w 1849436"/>
                  <a:gd name="connsiteY56" fmla="*/ 643283 h 2098711"/>
                  <a:gd name="connsiteX57" fmla="*/ 1375016 w 1849436"/>
                  <a:gd name="connsiteY57" fmla="*/ 615944 h 2098711"/>
                  <a:gd name="connsiteX58" fmla="*/ 1395118 w 1849436"/>
                  <a:gd name="connsiteY58" fmla="*/ 621171 h 2098711"/>
                  <a:gd name="connsiteX59" fmla="*/ 1434117 w 1849436"/>
                  <a:gd name="connsiteY59" fmla="*/ 635242 h 2098711"/>
                  <a:gd name="connsiteX60" fmla="*/ 1471508 w 1849436"/>
                  <a:gd name="connsiteY60" fmla="*/ 653737 h 2098711"/>
                  <a:gd name="connsiteX61" fmla="*/ 1507693 w 1849436"/>
                  <a:gd name="connsiteY61" fmla="*/ 676654 h 2098711"/>
                  <a:gd name="connsiteX62" fmla="*/ 1541465 w 1849436"/>
                  <a:gd name="connsiteY62" fmla="*/ 703993 h 2098711"/>
                  <a:gd name="connsiteX63" fmla="*/ 1573227 w 1849436"/>
                  <a:gd name="connsiteY63" fmla="*/ 734147 h 2098711"/>
                  <a:gd name="connsiteX64" fmla="*/ 1601773 w 1849436"/>
                  <a:gd name="connsiteY64" fmla="*/ 767919 h 2098711"/>
                  <a:gd name="connsiteX65" fmla="*/ 1627906 w 1849436"/>
                  <a:gd name="connsiteY65" fmla="*/ 804506 h 2098711"/>
                  <a:gd name="connsiteX66" fmla="*/ 1650823 w 1849436"/>
                  <a:gd name="connsiteY66" fmla="*/ 843505 h 2098711"/>
                  <a:gd name="connsiteX67" fmla="*/ 1670121 w 1849436"/>
                  <a:gd name="connsiteY67" fmla="*/ 884514 h 2098711"/>
                  <a:gd name="connsiteX68" fmla="*/ 1685801 w 1849436"/>
                  <a:gd name="connsiteY68" fmla="*/ 927936 h 2098711"/>
                  <a:gd name="connsiteX69" fmla="*/ 1697059 w 1849436"/>
                  <a:gd name="connsiteY69" fmla="*/ 972564 h 2098711"/>
                  <a:gd name="connsiteX70" fmla="*/ 1704698 w 1849436"/>
                  <a:gd name="connsiteY70" fmla="*/ 1019202 h 2098711"/>
                  <a:gd name="connsiteX71" fmla="*/ 1706708 w 1849436"/>
                  <a:gd name="connsiteY71" fmla="*/ 1065840 h 2098711"/>
                  <a:gd name="connsiteX72" fmla="*/ 1703894 w 1849436"/>
                  <a:gd name="connsiteY72" fmla="*/ 1113282 h 2098711"/>
                  <a:gd name="connsiteX73" fmla="*/ 1696255 w 1849436"/>
                  <a:gd name="connsiteY73" fmla="*/ 1161528 h 2098711"/>
                  <a:gd name="connsiteX74" fmla="*/ 1689822 w 1849436"/>
                  <a:gd name="connsiteY74" fmla="*/ 1184847 h 2098711"/>
                  <a:gd name="connsiteX75" fmla="*/ 1701481 w 1849436"/>
                  <a:gd name="connsiteY75" fmla="*/ 1188466 h 2098711"/>
                  <a:gd name="connsiteX76" fmla="*/ 1722790 w 1849436"/>
                  <a:gd name="connsiteY76" fmla="*/ 1196909 h 2098711"/>
                  <a:gd name="connsiteX77" fmla="*/ 1742088 w 1849436"/>
                  <a:gd name="connsiteY77" fmla="*/ 1207362 h 2098711"/>
                  <a:gd name="connsiteX78" fmla="*/ 1759377 w 1849436"/>
                  <a:gd name="connsiteY78" fmla="*/ 1219826 h 2098711"/>
                  <a:gd name="connsiteX79" fmla="*/ 1782294 w 1849436"/>
                  <a:gd name="connsiteY79" fmla="*/ 1241537 h 2098711"/>
                  <a:gd name="connsiteX80" fmla="*/ 1807221 w 1849436"/>
                  <a:gd name="connsiteY80" fmla="*/ 1276515 h 2098711"/>
                  <a:gd name="connsiteX81" fmla="*/ 1825313 w 1849436"/>
                  <a:gd name="connsiteY81" fmla="*/ 1316720 h 2098711"/>
                  <a:gd name="connsiteX82" fmla="*/ 1838581 w 1849436"/>
                  <a:gd name="connsiteY82" fmla="*/ 1359740 h 2098711"/>
                  <a:gd name="connsiteX83" fmla="*/ 1846220 w 1849436"/>
                  <a:gd name="connsiteY83" fmla="*/ 1405172 h 2098711"/>
                  <a:gd name="connsiteX84" fmla="*/ 1849436 w 1849436"/>
                  <a:gd name="connsiteY84" fmla="*/ 1451810 h 2098711"/>
                  <a:gd name="connsiteX85" fmla="*/ 1849034 w 1849436"/>
                  <a:gd name="connsiteY85" fmla="*/ 1474727 h 2098711"/>
                  <a:gd name="connsiteX86" fmla="*/ 1847426 w 1849436"/>
                  <a:gd name="connsiteY86" fmla="*/ 1492819 h 2098711"/>
                  <a:gd name="connsiteX87" fmla="*/ 1840993 w 1849436"/>
                  <a:gd name="connsiteY87" fmla="*/ 1528602 h 2098711"/>
                  <a:gd name="connsiteX88" fmla="*/ 1836168 w 1849436"/>
                  <a:gd name="connsiteY88" fmla="*/ 1545890 h 2098711"/>
                  <a:gd name="connsiteX89" fmla="*/ 1832148 w 1849436"/>
                  <a:gd name="connsiteY89" fmla="*/ 1559962 h 2098711"/>
                  <a:gd name="connsiteX90" fmla="*/ 1821695 w 1849436"/>
                  <a:gd name="connsiteY90" fmla="*/ 1586095 h 2098711"/>
                  <a:gd name="connsiteX91" fmla="*/ 1808829 w 1849436"/>
                  <a:gd name="connsiteY91" fmla="*/ 1611022 h 2098711"/>
                  <a:gd name="connsiteX92" fmla="*/ 1793551 w 1849436"/>
                  <a:gd name="connsiteY92" fmla="*/ 1633537 h 2098711"/>
                  <a:gd name="connsiteX93" fmla="*/ 1775861 w 1849436"/>
                  <a:gd name="connsiteY93" fmla="*/ 1654846 h 2098711"/>
                  <a:gd name="connsiteX94" fmla="*/ 1755758 w 1849436"/>
                  <a:gd name="connsiteY94" fmla="*/ 1674144 h 2098711"/>
                  <a:gd name="connsiteX95" fmla="*/ 1732841 w 1849436"/>
                  <a:gd name="connsiteY95" fmla="*/ 1692237 h 2098711"/>
                  <a:gd name="connsiteX96" fmla="*/ 1707110 w 1849436"/>
                  <a:gd name="connsiteY96" fmla="*/ 1708721 h 2098711"/>
                  <a:gd name="connsiteX97" fmla="*/ 1693440 w 1849436"/>
                  <a:gd name="connsiteY97" fmla="*/ 1716360 h 2098711"/>
                  <a:gd name="connsiteX98" fmla="*/ 1680173 w 1849436"/>
                  <a:gd name="connsiteY98" fmla="*/ 1723195 h 2098711"/>
                  <a:gd name="connsiteX99" fmla="*/ 1652833 w 1849436"/>
                  <a:gd name="connsiteY99" fmla="*/ 1734050 h 2098711"/>
                  <a:gd name="connsiteX100" fmla="*/ 1625494 w 1849436"/>
                  <a:gd name="connsiteY100" fmla="*/ 1742091 h 2098711"/>
                  <a:gd name="connsiteX101" fmla="*/ 1598154 w 1849436"/>
                  <a:gd name="connsiteY101" fmla="*/ 1746514 h 2098711"/>
                  <a:gd name="connsiteX102" fmla="*/ 1557547 w 1849436"/>
                  <a:gd name="connsiteY102" fmla="*/ 1750132 h 2098711"/>
                  <a:gd name="connsiteX103" fmla="*/ 1506084 w 1849436"/>
                  <a:gd name="connsiteY103" fmla="*/ 1748524 h 2098711"/>
                  <a:gd name="connsiteX104" fmla="*/ 1459446 w 1849436"/>
                  <a:gd name="connsiteY104" fmla="*/ 1742091 h 2098711"/>
                  <a:gd name="connsiteX105" fmla="*/ 1421654 w 1849436"/>
                  <a:gd name="connsiteY105" fmla="*/ 1732442 h 2098711"/>
                  <a:gd name="connsiteX106" fmla="*/ 1381851 w 1849436"/>
                  <a:gd name="connsiteY106" fmla="*/ 1719978 h 2098711"/>
                  <a:gd name="connsiteX107" fmla="*/ 1376222 w 1849436"/>
                  <a:gd name="connsiteY107" fmla="*/ 1717566 h 2098711"/>
                  <a:gd name="connsiteX108" fmla="*/ 1347676 w 1849436"/>
                  <a:gd name="connsiteY108" fmla="*/ 1704700 h 2098711"/>
                  <a:gd name="connsiteX109" fmla="*/ 1331996 w 1849436"/>
                  <a:gd name="connsiteY109" fmla="*/ 1695453 h 2098711"/>
                  <a:gd name="connsiteX110" fmla="*/ 1303451 w 1849436"/>
                  <a:gd name="connsiteY110" fmla="*/ 1672536 h 2098711"/>
                  <a:gd name="connsiteX111" fmla="*/ 1290585 w 1849436"/>
                  <a:gd name="connsiteY111" fmla="*/ 1659671 h 2098711"/>
                  <a:gd name="connsiteX112" fmla="*/ 1274503 w 1849436"/>
                  <a:gd name="connsiteY112" fmla="*/ 1641176 h 2098711"/>
                  <a:gd name="connsiteX113" fmla="*/ 1249978 w 1849436"/>
                  <a:gd name="connsiteY113" fmla="*/ 1601775 h 2098711"/>
                  <a:gd name="connsiteX114" fmla="*/ 1233092 w 1849436"/>
                  <a:gd name="connsiteY114" fmla="*/ 1561168 h 2098711"/>
                  <a:gd name="connsiteX115" fmla="*/ 1221834 w 1849436"/>
                  <a:gd name="connsiteY115" fmla="*/ 1521365 h 2098711"/>
                  <a:gd name="connsiteX116" fmla="*/ 1213793 w 1849436"/>
                  <a:gd name="connsiteY116" fmla="*/ 1468294 h 2098711"/>
                  <a:gd name="connsiteX117" fmla="*/ 1212185 w 1849436"/>
                  <a:gd name="connsiteY117" fmla="*/ 1422460 h 2098711"/>
                  <a:gd name="connsiteX118" fmla="*/ 1212587 w 1849436"/>
                  <a:gd name="connsiteY118" fmla="*/ 1417233 h 2098711"/>
                  <a:gd name="connsiteX119" fmla="*/ 1135795 w 1849436"/>
                  <a:gd name="connsiteY119" fmla="*/ 1410800 h 2098711"/>
                  <a:gd name="connsiteX120" fmla="*/ 1134991 w 1849436"/>
                  <a:gd name="connsiteY120" fmla="*/ 1418841 h 2098711"/>
                  <a:gd name="connsiteX121" fmla="*/ 1135393 w 1849436"/>
                  <a:gd name="connsiteY121" fmla="*/ 1459047 h 2098711"/>
                  <a:gd name="connsiteX122" fmla="*/ 1139012 w 1849436"/>
                  <a:gd name="connsiteY122" fmla="*/ 1496437 h 2098711"/>
                  <a:gd name="connsiteX123" fmla="*/ 1147053 w 1849436"/>
                  <a:gd name="connsiteY123" fmla="*/ 1540663 h 2098711"/>
                  <a:gd name="connsiteX124" fmla="*/ 1160320 w 1849436"/>
                  <a:gd name="connsiteY124" fmla="*/ 1589311 h 2098711"/>
                  <a:gd name="connsiteX125" fmla="*/ 1182433 w 1849436"/>
                  <a:gd name="connsiteY125" fmla="*/ 1639166 h 2098711"/>
                  <a:gd name="connsiteX126" fmla="*/ 1204948 w 1849436"/>
                  <a:gd name="connsiteY126" fmla="*/ 1676155 h 2098711"/>
                  <a:gd name="connsiteX127" fmla="*/ 1223040 w 1849436"/>
                  <a:gd name="connsiteY127" fmla="*/ 1699876 h 2098711"/>
                  <a:gd name="connsiteX128" fmla="*/ 1233494 w 1849436"/>
                  <a:gd name="connsiteY128" fmla="*/ 1711535 h 2098711"/>
                  <a:gd name="connsiteX129" fmla="*/ 1251586 w 1849436"/>
                  <a:gd name="connsiteY129" fmla="*/ 1730432 h 2098711"/>
                  <a:gd name="connsiteX130" fmla="*/ 1292997 w 1849436"/>
                  <a:gd name="connsiteY130" fmla="*/ 1762596 h 2098711"/>
                  <a:gd name="connsiteX131" fmla="*/ 1315110 w 1849436"/>
                  <a:gd name="connsiteY131" fmla="*/ 1775864 h 2098711"/>
                  <a:gd name="connsiteX132" fmla="*/ 1309883 w 1849436"/>
                  <a:gd name="connsiteY132" fmla="*/ 1795162 h 2098711"/>
                  <a:gd name="connsiteX133" fmla="*/ 1297420 w 1849436"/>
                  <a:gd name="connsiteY133" fmla="*/ 1830945 h 2098711"/>
                  <a:gd name="connsiteX134" fmla="*/ 1282544 w 1849436"/>
                  <a:gd name="connsiteY134" fmla="*/ 1863913 h 2098711"/>
                  <a:gd name="connsiteX135" fmla="*/ 1265256 w 1849436"/>
                  <a:gd name="connsiteY135" fmla="*/ 1894067 h 2098711"/>
                  <a:gd name="connsiteX136" fmla="*/ 1245957 w 1849436"/>
                  <a:gd name="connsiteY136" fmla="*/ 1921808 h 2098711"/>
                  <a:gd name="connsiteX137" fmla="*/ 1224648 w 1849436"/>
                  <a:gd name="connsiteY137" fmla="*/ 1945529 h 2098711"/>
                  <a:gd name="connsiteX138" fmla="*/ 1201329 w 1849436"/>
                  <a:gd name="connsiteY138" fmla="*/ 1966838 h 2098711"/>
                  <a:gd name="connsiteX139" fmla="*/ 1175196 w 1849436"/>
                  <a:gd name="connsiteY139" fmla="*/ 1985735 h 2098711"/>
                  <a:gd name="connsiteX140" fmla="*/ 1161124 w 1849436"/>
                  <a:gd name="connsiteY140" fmla="*/ 1993776 h 2098711"/>
                  <a:gd name="connsiteX141" fmla="*/ 1139012 w 1849436"/>
                  <a:gd name="connsiteY141" fmla="*/ 2005033 h 2098711"/>
                  <a:gd name="connsiteX142" fmla="*/ 1092374 w 1849436"/>
                  <a:gd name="connsiteY142" fmla="*/ 2021115 h 2098711"/>
                  <a:gd name="connsiteX143" fmla="*/ 1044932 w 1849436"/>
                  <a:gd name="connsiteY143" fmla="*/ 2030764 h 2098711"/>
                  <a:gd name="connsiteX144" fmla="*/ 997892 w 1849436"/>
                  <a:gd name="connsiteY144" fmla="*/ 2034383 h 2098711"/>
                  <a:gd name="connsiteX145" fmla="*/ 953264 w 1849436"/>
                  <a:gd name="connsiteY145" fmla="*/ 2033177 h 2098711"/>
                  <a:gd name="connsiteX146" fmla="*/ 911451 w 1849436"/>
                  <a:gd name="connsiteY146" fmla="*/ 2029156 h 2098711"/>
                  <a:gd name="connsiteX147" fmla="*/ 856772 w 1849436"/>
                  <a:gd name="connsiteY147" fmla="*/ 2019507 h 2098711"/>
                  <a:gd name="connsiteX148" fmla="*/ 829432 w 1849436"/>
                  <a:gd name="connsiteY148" fmla="*/ 2013074 h 2098711"/>
                  <a:gd name="connsiteX149" fmla="*/ 848328 w 1849436"/>
                  <a:gd name="connsiteY149" fmla="*/ 1988951 h 2098711"/>
                  <a:gd name="connsiteX150" fmla="*/ 879286 w 1849436"/>
                  <a:gd name="connsiteY150" fmla="*/ 1939901 h 2098711"/>
                  <a:gd name="connsiteX151" fmla="*/ 903007 w 1849436"/>
                  <a:gd name="connsiteY151" fmla="*/ 1891654 h 2098711"/>
                  <a:gd name="connsiteX152" fmla="*/ 919894 w 1849436"/>
                  <a:gd name="connsiteY152" fmla="*/ 1845419 h 2098711"/>
                  <a:gd name="connsiteX153" fmla="*/ 936378 w 1849436"/>
                  <a:gd name="connsiteY153" fmla="*/ 1785111 h 2098711"/>
                  <a:gd name="connsiteX154" fmla="*/ 944419 w 1849436"/>
                  <a:gd name="connsiteY154" fmla="*/ 1732844 h 2098711"/>
                  <a:gd name="connsiteX155" fmla="*/ 944821 w 1849436"/>
                  <a:gd name="connsiteY155" fmla="*/ 1725607 h 2098711"/>
                  <a:gd name="connsiteX156" fmla="*/ 867627 w 1849436"/>
                  <a:gd name="connsiteY156" fmla="*/ 1721587 h 2098711"/>
                  <a:gd name="connsiteX157" fmla="*/ 867225 w 1849436"/>
                  <a:gd name="connsiteY157" fmla="*/ 1728019 h 2098711"/>
                  <a:gd name="connsiteX158" fmla="*/ 860792 w 1849436"/>
                  <a:gd name="connsiteY158" fmla="*/ 1767420 h 2098711"/>
                  <a:gd name="connsiteX159" fmla="*/ 851545 w 1849436"/>
                  <a:gd name="connsiteY159" fmla="*/ 1805615 h 2098711"/>
                  <a:gd name="connsiteX160" fmla="*/ 836267 w 1849436"/>
                  <a:gd name="connsiteY160" fmla="*/ 1849841 h 2098711"/>
                  <a:gd name="connsiteX161" fmla="*/ 814556 w 1849436"/>
                  <a:gd name="connsiteY161" fmla="*/ 1897685 h 2098711"/>
                  <a:gd name="connsiteX162" fmla="*/ 784402 w 1849436"/>
                  <a:gd name="connsiteY162" fmla="*/ 1946334 h 2098711"/>
                  <a:gd name="connsiteX163" fmla="*/ 754651 w 1849436"/>
                  <a:gd name="connsiteY163" fmla="*/ 1980910 h 2098711"/>
                  <a:gd name="connsiteX164" fmla="*/ 732136 w 1849436"/>
                  <a:gd name="connsiteY164" fmla="*/ 2003023 h 2098711"/>
                  <a:gd name="connsiteX165" fmla="*/ 719672 w 1849436"/>
                  <a:gd name="connsiteY165" fmla="*/ 2013476 h 2098711"/>
                  <a:gd name="connsiteX166" fmla="*/ 701982 w 1849436"/>
                  <a:gd name="connsiteY166" fmla="*/ 2027548 h 2098711"/>
                  <a:gd name="connsiteX167" fmla="*/ 662983 w 1849436"/>
                  <a:gd name="connsiteY167" fmla="*/ 2051269 h 2098711"/>
                  <a:gd name="connsiteX168" fmla="*/ 620767 w 1849436"/>
                  <a:gd name="connsiteY168" fmla="*/ 2070166 h 2098711"/>
                  <a:gd name="connsiteX169" fmla="*/ 574934 w 1849436"/>
                  <a:gd name="connsiteY169" fmla="*/ 2084639 h 2098711"/>
                  <a:gd name="connsiteX170" fmla="*/ 525883 w 1849436"/>
                  <a:gd name="connsiteY170" fmla="*/ 2094289 h 2098711"/>
                  <a:gd name="connsiteX171" fmla="*/ 473215 w 1849436"/>
                  <a:gd name="connsiteY171" fmla="*/ 2098711 h 2098711"/>
                  <a:gd name="connsiteX172" fmla="*/ 417329 w 1849436"/>
                  <a:gd name="connsiteY172" fmla="*/ 2098711 h 2098711"/>
                  <a:gd name="connsiteX173" fmla="*/ 357826 w 1849436"/>
                  <a:gd name="connsiteY173" fmla="*/ 2094289 h 2098711"/>
                  <a:gd name="connsiteX174" fmla="*/ 327270 w 1849436"/>
                  <a:gd name="connsiteY174" fmla="*/ 2089866 h 2098711"/>
                  <a:gd name="connsiteX175" fmla="*/ 300333 w 1849436"/>
                  <a:gd name="connsiteY175" fmla="*/ 2085443 h 2098711"/>
                  <a:gd name="connsiteX176" fmla="*/ 248066 w 1849436"/>
                  <a:gd name="connsiteY176" fmla="*/ 2068557 h 2098711"/>
                  <a:gd name="connsiteX177" fmla="*/ 199418 w 1849436"/>
                  <a:gd name="connsiteY177" fmla="*/ 2045238 h 2098711"/>
                  <a:gd name="connsiteX178" fmla="*/ 153584 w 1849436"/>
                  <a:gd name="connsiteY178" fmla="*/ 2016693 h 2098711"/>
                  <a:gd name="connsiteX179" fmla="*/ 112173 w 1849436"/>
                  <a:gd name="connsiteY179" fmla="*/ 1984126 h 2098711"/>
                  <a:gd name="connsiteX180" fmla="*/ 74380 w 1849436"/>
                  <a:gd name="connsiteY180" fmla="*/ 1950354 h 2098711"/>
                  <a:gd name="connsiteX181" fmla="*/ 25329 w 1849436"/>
                  <a:gd name="connsiteY181" fmla="*/ 1898891 h 2098711"/>
                  <a:gd name="connsiteX182" fmla="*/ 0 w 1849436"/>
                  <a:gd name="connsiteY182" fmla="*/ 1867933 h 2098711"/>
                  <a:gd name="connsiteX183" fmla="*/ 0 w 1849436"/>
                  <a:gd name="connsiteY183" fmla="*/ 786012 h 2098711"/>
                  <a:gd name="connsiteX184" fmla="*/ 32968 w 1849436"/>
                  <a:gd name="connsiteY184" fmla="*/ 780383 h 2098711"/>
                  <a:gd name="connsiteX185" fmla="*/ 95286 w 1849436"/>
                  <a:gd name="connsiteY185" fmla="*/ 772744 h 2098711"/>
                  <a:gd name="connsiteX186" fmla="*/ 154388 w 1849436"/>
                  <a:gd name="connsiteY186" fmla="*/ 770734 h 2098711"/>
                  <a:gd name="connsiteX187" fmla="*/ 209067 w 1849436"/>
                  <a:gd name="connsiteY187" fmla="*/ 773548 h 2098711"/>
                  <a:gd name="connsiteX188" fmla="*/ 260127 w 1849436"/>
                  <a:gd name="connsiteY188" fmla="*/ 781991 h 2098711"/>
                  <a:gd name="connsiteX189" fmla="*/ 306765 w 1849436"/>
                  <a:gd name="connsiteY189" fmla="*/ 796063 h 2098711"/>
                  <a:gd name="connsiteX190" fmla="*/ 350187 w 1849436"/>
                  <a:gd name="connsiteY190" fmla="*/ 815362 h 2098711"/>
                  <a:gd name="connsiteX191" fmla="*/ 389186 w 1849436"/>
                  <a:gd name="connsiteY191" fmla="*/ 839887 h 2098711"/>
                  <a:gd name="connsiteX192" fmla="*/ 406876 w 1849436"/>
                  <a:gd name="connsiteY192" fmla="*/ 853959 h 2098711"/>
                  <a:gd name="connsiteX193" fmla="*/ 418938 w 1849436"/>
                  <a:gd name="connsiteY193" fmla="*/ 864814 h 2098711"/>
                  <a:gd name="connsiteX194" fmla="*/ 440648 w 1849436"/>
                  <a:gd name="connsiteY194" fmla="*/ 887329 h 2098711"/>
                  <a:gd name="connsiteX195" fmla="*/ 459947 w 1849436"/>
                  <a:gd name="connsiteY195" fmla="*/ 911854 h 2098711"/>
                  <a:gd name="connsiteX196" fmla="*/ 477235 w 1849436"/>
                  <a:gd name="connsiteY196" fmla="*/ 937183 h 2098711"/>
                  <a:gd name="connsiteX197" fmla="*/ 498544 w 1849436"/>
                  <a:gd name="connsiteY197" fmla="*/ 976986 h 2098711"/>
                  <a:gd name="connsiteX198" fmla="*/ 519853 w 1849436"/>
                  <a:gd name="connsiteY198" fmla="*/ 1031263 h 2098711"/>
                  <a:gd name="connsiteX199" fmla="*/ 535131 w 1849436"/>
                  <a:gd name="connsiteY199" fmla="*/ 1084736 h 2098711"/>
                  <a:gd name="connsiteX200" fmla="*/ 543976 w 1849436"/>
                  <a:gd name="connsiteY200" fmla="*/ 1134993 h 2098711"/>
                  <a:gd name="connsiteX201" fmla="*/ 550811 w 1849436"/>
                  <a:gd name="connsiteY201" fmla="*/ 1198919 h 2098711"/>
                  <a:gd name="connsiteX202" fmla="*/ 551213 w 1849436"/>
                  <a:gd name="connsiteY202" fmla="*/ 1227465 h 2098711"/>
                  <a:gd name="connsiteX203" fmla="*/ 528296 w 1849436"/>
                  <a:gd name="connsiteY203" fmla="*/ 1234702 h 2098711"/>
                  <a:gd name="connsiteX204" fmla="*/ 486884 w 1849436"/>
                  <a:gd name="connsiteY204" fmla="*/ 1253598 h 2098711"/>
                  <a:gd name="connsiteX205" fmla="*/ 450298 w 1849436"/>
                  <a:gd name="connsiteY205" fmla="*/ 1274907 h 2098711"/>
                  <a:gd name="connsiteX206" fmla="*/ 419340 w 1849436"/>
                  <a:gd name="connsiteY206" fmla="*/ 1297824 h 2098711"/>
                  <a:gd name="connsiteX207" fmla="*/ 383557 w 1849436"/>
                  <a:gd name="connsiteY207" fmla="*/ 1330390 h 2098711"/>
                  <a:gd name="connsiteX208" fmla="*/ 357022 w 1849436"/>
                  <a:gd name="connsiteY208" fmla="*/ 1359740 h 2098711"/>
                  <a:gd name="connsiteX209" fmla="*/ 354207 w 1849436"/>
                  <a:gd name="connsiteY209" fmla="*/ 1363760 h 2098711"/>
                  <a:gd name="connsiteX210" fmla="*/ 417329 w 1849436"/>
                  <a:gd name="connsiteY210" fmla="*/ 1407986 h 2098711"/>
                  <a:gd name="connsiteX211" fmla="*/ 424566 w 1849436"/>
                  <a:gd name="connsiteY211" fmla="*/ 1397935 h 2098711"/>
                  <a:gd name="connsiteX212" fmla="*/ 466782 w 1849436"/>
                  <a:gd name="connsiteY212" fmla="*/ 1356925 h 2098711"/>
                  <a:gd name="connsiteX213" fmla="*/ 498544 w 1849436"/>
                  <a:gd name="connsiteY213" fmla="*/ 1334411 h 2098711"/>
                  <a:gd name="connsiteX214" fmla="*/ 523873 w 1849436"/>
                  <a:gd name="connsiteY214" fmla="*/ 1320339 h 2098711"/>
                  <a:gd name="connsiteX215" fmla="*/ 552017 w 1849436"/>
                  <a:gd name="connsiteY215" fmla="*/ 1307875 h 2098711"/>
                  <a:gd name="connsiteX216" fmla="*/ 582975 w 1849436"/>
                  <a:gd name="connsiteY216" fmla="*/ 1298628 h 2098711"/>
                  <a:gd name="connsiteX217" fmla="*/ 617551 w 1849436"/>
                  <a:gd name="connsiteY217" fmla="*/ 1292597 h 2098711"/>
                  <a:gd name="connsiteX218" fmla="*/ 654540 w 1849436"/>
                  <a:gd name="connsiteY218" fmla="*/ 1291793 h 2098711"/>
                  <a:gd name="connsiteX219" fmla="*/ 694745 w 1849436"/>
                  <a:gd name="connsiteY219" fmla="*/ 1295814 h 2098711"/>
                  <a:gd name="connsiteX220" fmla="*/ 737764 w 1849436"/>
                  <a:gd name="connsiteY220" fmla="*/ 1306267 h 2098711"/>
                  <a:gd name="connsiteX221" fmla="*/ 783196 w 1849436"/>
                  <a:gd name="connsiteY221" fmla="*/ 1323957 h 2098711"/>
                  <a:gd name="connsiteX222" fmla="*/ 831844 w 1849436"/>
                  <a:gd name="connsiteY222" fmla="*/ 1350091 h 2098711"/>
                  <a:gd name="connsiteX223" fmla="*/ 857174 w 1849436"/>
                  <a:gd name="connsiteY223" fmla="*/ 1366575 h 2098711"/>
                  <a:gd name="connsiteX224" fmla="*/ 900997 w 1849436"/>
                  <a:gd name="connsiteY224" fmla="*/ 1303051 h 2098711"/>
                  <a:gd name="connsiteX225" fmla="*/ 881297 w 1849436"/>
                  <a:gd name="connsiteY225" fmla="*/ 1290185 h 2098711"/>
                  <a:gd name="connsiteX226" fmla="*/ 843504 w 1849436"/>
                  <a:gd name="connsiteY226" fmla="*/ 1267670 h 2098711"/>
                  <a:gd name="connsiteX227" fmla="*/ 807319 w 1849436"/>
                  <a:gd name="connsiteY227" fmla="*/ 1249980 h 2098711"/>
                  <a:gd name="connsiteX228" fmla="*/ 771537 w 1849436"/>
                  <a:gd name="connsiteY228" fmla="*/ 1235908 h 2098711"/>
                  <a:gd name="connsiteX229" fmla="*/ 737362 w 1849436"/>
                  <a:gd name="connsiteY229" fmla="*/ 1225454 h 2098711"/>
                  <a:gd name="connsiteX230" fmla="*/ 704394 w 1849436"/>
                  <a:gd name="connsiteY230" fmla="*/ 1218620 h 2098711"/>
                  <a:gd name="connsiteX231" fmla="*/ 673436 w 1849436"/>
                  <a:gd name="connsiteY231" fmla="*/ 1215001 h 2098711"/>
                  <a:gd name="connsiteX232" fmla="*/ 642880 w 1849436"/>
                  <a:gd name="connsiteY232" fmla="*/ 1214197 h 2098711"/>
                  <a:gd name="connsiteX233" fmla="*/ 628406 w 1849436"/>
                  <a:gd name="connsiteY233" fmla="*/ 1214599 h 2098711"/>
                  <a:gd name="connsiteX234" fmla="*/ 627200 w 1849436"/>
                  <a:gd name="connsiteY234" fmla="*/ 1190476 h 2098711"/>
                  <a:gd name="connsiteX235" fmla="*/ 621572 w 1849436"/>
                  <a:gd name="connsiteY235" fmla="*/ 1127354 h 2098711"/>
                  <a:gd name="connsiteX236" fmla="*/ 607500 w 1849436"/>
                  <a:gd name="connsiteY236" fmla="*/ 1052974 h 2098711"/>
                  <a:gd name="connsiteX237" fmla="*/ 589005 w 1849436"/>
                  <a:gd name="connsiteY237" fmla="*/ 993069 h 2098711"/>
                  <a:gd name="connsiteX238" fmla="*/ 572521 w 1849436"/>
                  <a:gd name="connsiteY238" fmla="*/ 952461 h 2098711"/>
                  <a:gd name="connsiteX239" fmla="*/ 562872 w 1849436"/>
                  <a:gd name="connsiteY239" fmla="*/ 931957 h 2098711"/>
                  <a:gd name="connsiteX240" fmla="*/ 592624 w 1849436"/>
                  <a:gd name="connsiteY240" fmla="*/ 914266 h 2098711"/>
                  <a:gd name="connsiteX241" fmla="*/ 645695 w 1849436"/>
                  <a:gd name="connsiteY241" fmla="*/ 875669 h 2098711"/>
                  <a:gd name="connsiteX242" fmla="*/ 682683 w 1849436"/>
                  <a:gd name="connsiteY242" fmla="*/ 843907 h 2098711"/>
                  <a:gd name="connsiteX243" fmla="*/ 720074 w 1849436"/>
                  <a:gd name="connsiteY243" fmla="*/ 806516 h 2098711"/>
                  <a:gd name="connsiteX244" fmla="*/ 755455 w 1849436"/>
                  <a:gd name="connsiteY244" fmla="*/ 763095 h 2098711"/>
                  <a:gd name="connsiteX245" fmla="*/ 788021 w 1849436"/>
                  <a:gd name="connsiteY245" fmla="*/ 714447 h 2098711"/>
                  <a:gd name="connsiteX246" fmla="*/ 814958 w 1849436"/>
                  <a:gd name="connsiteY246" fmla="*/ 659365 h 2098711"/>
                  <a:gd name="connsiteX247" fmla="*/ 825814 w 1849436"/>
                  <a:gd name="connsiteY247" fmla="*/ 629212 h 2098711"/>
                  <a:gd name="connsiteX248" fmla="*/ 832648 w 1849436"/>
                  <a:gd name="connsiteY248" fmla="*/ 607903 h 2098711"/>
                  <a:gd name="connsiteX249" fmla="*/ 843102 w 1849436"/>
                  <a:gd name="connsiteY249" fmla="*/ 564883 h 2098711"/>
                  <a:gd name="connsiteX250" fmla="*/ 848731 w 1849436"/>
                  <a:gd name="connsiteY250" fmla="*/ 520255 h 2098711"/>
                  <a:gd name="connsiteX251" fmla="*/ 850339 w 1849436"/>
                  <a:gd name="connsiteY251" fmla="*/ 475628 h 2098711"/>
                  <a:gd name="connsiteX252" fmla="*/ 847926 w 1849436"/>
                  <a:gd name="connsiteY252" fmla="*/ 429392 h 2098711"/>
                  <a:gd name="connsiteX253" fmla="*/ 841092 w 1849436"/>
                  <a:gd name="connsiteY253" fmla="*/ 382352 h 2098711"/>
                  <a:gd name="connsiteX254" fmla="*/ 830236 w 1849436"/>
                  <a:gd name="connsiteY254" fmla="*/ 334910 h 2098711"/>
                  <a:gd name="connsiteX255" fmla="*/ 814556 w 1849436"/>
                  <a:gd name="connsiteY255" fmla="*/ 286261 h 2098711"/>
                  <a:gd name="connsiteX256" fmla="*/ 804907 w 1849436"/>
                  <a:gd name="connsiteY256" fmla="*/ 262138 h 2098711"/>
                  <a:gd name="connsiteX257" fmla="*/ 828628 w 1849436"/>
                  <a:gd name="connsiteY257" fmla="*/ 257716 h 2098711"/>
                  <a:gd name="connsiteX258" fmla="*/ 337672 w 1849436"/>
                  <a:gd name="connsiteY258" fmla="*/ 0 h 2098711"/>
                  <a:gd name="connsiteX259" fmla="*/ 354174 w 1849436"/>
                  <a:gd name="connsiteY259" fmla="*/ 805 h 2098711"/>
                  <a:gd name="connsiteX260" fmla="*/ 386371 w 1849436"/>
                  <a:gd name="connsiteY260" fmla="*/ 3218 h 2098711"/>
                  <a:gd name="connsiteX261" fmla="*/ 433058 w 1849436"/>
                  <a:gd name="connsiteY261" fmla="*/ 11665 h 2098711"/>
                  <a:gd name="connsiteX262" fmla="*/ 489806 w 1849436"/>
                  <a:gd name="connsiteY262" fmla="*/ 30972 h 2098711"/>
                  <a:gd name="connsiteX263" fmla="*/ 540920 w 1849436"/>
                  <a:gd name="connsiteY263" fmla="*/ 57118 h 2098711"/>
                  <a:gd name="connsiteX264" fmla="*/ 586801 w 1849436"/>
                  <a:gd name="connsiteY264" fmla="*/ 88090 h 2098711"/>
                  <a:gd name="connsiteX265" fmla="*/ 627048 w 1849436"/>
                  <a:gd name="connsiteY265" fmla="*/ 123890 h 2098711"/>
                  <a:gd name="connsiteX266" fmla="*/ 660856 w 1849436"/>
                  <a:gd name="connsiteY266" fmla="*/ 160896 h 2098711"/>
                  <a:gd name="connsiteX267" fmla="*/ 689431 w 1849436"/>
                  <a:gd name="connsiteY267" fmla="*/ 197901 h 2098711"/>
                  <a:gd name="connsiteX268" fmla="*/ 701103 w 1849436"/>
                  <a:gd name="connsiteY268" fmla="*/ 216002 h 2098711"/>
                  <a:gd name="connsiteX269" fmla="*/ 714787 w 1849436"/>
                  <a:gd name="connsiteY269" fmla="*/ 242550 h 2098711"/>
                  <a:gd name="connsiteX270" fmla="*/ 736520 w 1849436"/>
                  <a:gd name="connsiteY270" fmla="*/ 294841 h 2098711"/>
                  <a:gd name="connsiteX271" fmla="*/ 753826 w 1849436"/>
                  <a:gd name="connsiteY271" fmla="*/ 345925 h 2098711"/>
                  <a:gd name="connsiteX272" fmla="*/ 765900 w 1849436"/>
                  <a:gd name="connsiteY272" fmla="*/ 395401 h 2098711"/>
                  <a:gd name="connsiteX273" fmla="*/ 772340 w 1849436"/>
                  <a:gd name="connsiteY273" fmla="*/ 443669 h 2098711"/>
                  <a:gd name="connsiteX274" fmla="*/ 773547 w 1849436"/>
                  <a:gd name="connsiteY274" fmla="*/ 491133 h 2098711"/>
                  <a:gd name="connsiteX275" fmla="*/ 769925 w 1849436"/>
                  <a:gd name="connsiteY275" fmla="*/ 536989 h 2098711"/>
                  <a:gd name="connsiteX276" fmla="*/ 760668 w 1849436"/>
                  <a:gd name="connsiteY276" fmla="*/ 581637 h 2098711"/>
                  <a:gd name="connsiteX277" fmla="*/ 753826 w 1849436"/>
                  <a:gd name="connsiteY277" fmla="*/ 603358 h 2098711"/>
                  <a:gd name="connsiteX278" fmla="*/ 744569 w 1849436"/>
                  <a:gd name="connsiteY278" fmla="*/ 629101 h 2098711"/>
                  <a:gd name="connsiteX279" fmla="*/ 720824 w 1849436"/>
                  <a:gd name="connsiteY279" fmla="*/ 676565 h 2098711"/>
                  <a:gd name="connsiteX280" fmla="*/ 692248 w 1849436"/>
                  <a:gd name="connsiteY280" fmla="*/ 718800 h 2098711"/>
                  <a:gd name="connsiteX281" fmla="*/ 660856 w 1849436"/>
                  <a:gd name="connsiteY281" fmla="*/ 756209 h 2098711"/>
                  <a:gd name="connsiteX282" fmla="*/ 627853 w 1849436"/>
                  <a:gd name="connsiteY282" fmla="*/ 788790 h 2098711"/>
                  <a:gd name="connsiteX283" fmla="*/ 595253 w 1849436"/>
                  <a:gd name="connsiteY283" fmla="*/ 816544 h 2098711"/>
                  <a:gd name="connsiteX284" fmla="*/ 548164 w 1849436"/>
                  <a:gd name="connsiteY284" fmla="*/ 849930 h 2098711"/>
                  <a:gd name="connsiteX285" fmla="*/ 522809 w 1849436"/>
                  <a:gd name="connsiteY285" fmla="*/ 865215 h 2098711"/>
                  <a:gd name="connsiteX286" fmla="*/ 508722 w 1849436"/>
                  <a:gd name="connsiteY286" fmla="*/ 846310 h 2098711"/>
                  <a:gd name="connsiteX287" fmla="*/ 476122 w 1849436"/>
                  <a:gd name="connsiteY287" fmla="*/ 811315 h 2098711"/>
                  <a:gd name="connsiteX288" fmla="*/ 458011 w 1849436"/>
                  <a:gd name="connsiteY288" fmla="*/ 794823 h 2098711"/>
                  <a:gd name="connsiteX289" fmla="*/ 437082 w 1849436"/>
                  <a:gd name="connsiteY289" fmla="*/ 777929 h 2098711"/>
                  <a:gd name="connsiteX290" fmla="*/ 391603 w 1849436"/>
                  <a:gd name="connsiteY290" fmla="*/ 748968 h 2098711"/>
                  <a:gd name="connsiteX291" fmla="*/ 342100 w 1849436"/>
                  <a:gd name="connsiteY291" fmla="*/ 726041 h 2098711"/>
                  <a:gd name="connsiteX292" fmla="*/ 288974 w 1849436"/>
                  <a:gd name="connsiteY292" fmla="*/ 708744 h 2098711"/>
                  <a:gd name="connsiteX293" fmla="*/ 231420 w 1849436"/>
                  <a:gd name="connsiteY293" fmla="*/ 697884 h 2098711"/>
                  <a:gd name="connsiteX294" fmla="*/ 170647 w 1849436"/>
                  <a:gd name="connsiteY294" fmla="*/ 693057 h 2098711"/>
                  <a:gd name="connsiteX295" fmla="*/ 105447 w 1849436"/>
                  <a:gd name="connsiteY295" fmla="*/ 694264 h 2098711"/>
                  <a:gd name="connsiteX296" fmla="*/ 35820 w 1849436"/>
                  <a:gd name="connsiteY296" fmla="*/ 700700 h 2098711"/>
                  <a:gd name="connsiteX297" fmla="*/ 0 w 1849436"/>
                  <a:gd name="connsiteY297" fmla="*/ 707135 h 2098711"/>
                  <a:gd name="connsiteX298" fmla="*/ 0 w 1849436"/>
                  <a:gd name="connsiteY298" fmla="*/ 425166 h 2098711"/>
                  <a:gd name="connsiteX299" fmla="*/ 403 w 1849436"/>
                  <a:gd name="connsiteY299" fmla="*/ 402641 h 2098711"/>
                  <a:gd name="connsiteX300" fmla="*/ 3220 w 1849436"/>
                  <a:gd name="connsiteY300" fmla="*/ 359199 h 2098711"/>
                  <a:gd name="connsiteX301" fmla="*/ 7647 w 1849436"/>
                  <a:gd name="connsiteY301" fmla="*/ 316964 h 2098711"/>
                  <a:gd name="connsiteX302" fmla="*/ 15697 w 1849436"/>
                  <a:gd name="connsiteY302" fmla="*/ 277142 h 2098711"/>
                  <a:gd name="connsiteX303" fmla="*/ 26161 w 1849436"/>
                  <a:gd name="connsiteY303" fmla="*/ 238930 h 2098711"/>
                  <a:gd name="connsiteX304" fmla="*/ 39442 w 1849436"/>
                  <a:gd name="connsiteY304" fmla="*/ 202326 h 2098711"/>
                  <a:gd name="connsiteX305" fmla="*/ 55139 w 1849436"/>
                  <a:gd name="connsiteY305" fmla="*/ 168538 h 2098711"/>
                  <a:gd name="connsiteX306" fmla="*/ 73652 w 1849436"/>
                  <a:gd name="connsiteY306" fmla="*/ 137163 h 2098711"/>
                  <a:gd name="connsiteX307" fmla="*/ 94581 w 1849436"/>
                  <a:gd name="connsiteY307" fmla="*/ 109007 h 2098711"/>
                  <a:gd name="connsiteX308" fmla="*/ 117924 w 1849436"/>
                  <a:gd name="connsiteY308" fmla="*/ 83263 h 2098711"/>
                  <a:gd name="connsiteX309" fmla="*/ 144487 w 1849436"/>
                  <a:gd name="connsiteY309" fmla="*/ 60738 h 2098711"/>
                  <a:gd name="connsiteX310" fmla="*/ 173867 w 1849436"/>
                  <a:gd name="connsiteY310" fmla="*/ 41431 h 2098711"/>
                  <a:gd name="connsiteX311" fmla="*/ 204857 w 1849436"/>
                  <a:gd name="connsiteY311" fmla="*/ 25743 h 2098711"/>
                  <a:gd name="connsiteX312" fmla="*/ 239470 w 1849436"/>
                  <a:gd name="connsiteY312" fmla="*/ 13274 h 2098711"/>
                  <a:gd name="connsiteX313" fmla="*/ 276497 w 1849436"/>
                  <a:gd name="connsiteY313" fmla="*/ 4827 h 2098711"/>
                  <a:gd name="connsiteX314" fmla="*/ 316744 w 1849436"/>
                  <a:gd name="connsiteY314" fmla="*/ 805 h 209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</a:cxnLst>
                <a:rect l="l" t="t" r="r" b="b"/>
                <a:pathLst>
                  <a:path w="1849436" h="2098711">
                    <a:moveTo>
                      <a:pt x="874060" y="254097"/>
                    </a:moveTo>
                    <a:lnTo>
                      <a:pt x="918285" y="256911"/>
                    </a:lnTo>
                    <a:lnTo>
                      <a:pt x="961305" y="264550"/>
                    </a:lnTo>
                    <a:lnTo>
                      <a:pt x="1003520" y="276612"/>
                    </a:lnTo>
                    <a:lnTo>
                      <a:pt x="1043725" y="293096"/>
                    </a:lnTo>
                    <a:lnTo>
                      <a:pt x="1081920" y="313601"/>
                    </a:lnTo>
                    <a:lnTo>
                      <a:pt x="1117703" y="337322"/>
                    </a:lnTo>
                    <a:lnTo>
                      <a:pt x="1151073" y="364259"/>
                    </a:lnTo>
                    <a:lnTo>
                      <a:pt x="1181227" y="393207"/>
                    </a:lnTo>
                    <a:lnTo>
                      <a:pt x="1208566" y="424165"/>
                    </a:lnTo>
                    <a:lnTo>
                      <a:pt x="1233092" y="456329"/>
                    </a:lnTo>
                    <a:lnTo>
                      <a:pt x="1253194" y="490102"/>
                    </a:lnTo>
                    <a:lnTo>
                      <a:pt x="1269276" y="523874"/>
                    </a:lnTo>
                    <a:lnTo>
                      <a:pt x="1281740" y="558048"/>
                    </a:lnTo>
                    <a:lnTo>
                      <a:pt x="1289781" y="591419"/>
                    </a:lnTo>
                    <a:lnTo>
                      <a:pt x="1291389" y="607501"/>
                    </a:lnTo>
                    <a:lnTo>
                      <a:pt x="1290183" y="607501"/>
                    </a:lnTo>
                    <a:lnTo>
                      <a:pt x="1289781" y="607903"/>
                    </a:lnTo>
                    <a:lnTo>
                      <a:pt x="1291389" y="607501"/>
                    </a:lnTo>
                    <a:lnTo>
                      <a:pt x="1303451" y="666200"/>
                    </a:lnTo>
                    <a:lnTo>
                      <a:pt x="1315110" y="741384"/>
                    </a:lnTo>
                    <a:lnTo>
                      <a:pt x="1319533" y="786012"/>
                    </a:lnTo>
                    <a:lnTo>
                      <a:pt x="1319935" y="827423"/>
                    </a:lnTo>
                    <a:lnTo>
                      <a:pt x="1315914" y="865216"/>
                    </a:lnTo>
                    <a:lnTo>
                      <a:pt x="1307471" y="900999"/>
                    </a:lnTo>
                    <a:lnTo>
                      <a:pt x="1293399" y="934771"/>
                    </a:lnTo>
                    <a:lnTo>
                      <a:pt x="1284152" y="951255"/>
                    </a:lnTo>
                    <a:lnTo>
                      <a:pt x="1275307" y="964925"/>
                    </a:lnTo>
                    <a:lnTo>
                      <a:pt x="1256008" y="989852"/>
                    </a:lnTo>
                    <a:lnTo>
                      <a:pt x="1233896" y="1012367"/>
                    </a:lnTo>
                    <a:lnTo>
                      <a:pt x="1210979" y="1032470"/>
                    </a:lnTo>
                    <a:lnTo>
                      <a:pt x="1173990" y="1058201"/>
                    </a:lnTo>
                    <a:lnTo>
                      <a:pt x="1123332" y="1083932"/>
                    </a:lnTo>
                    <a:lnTo>
                      <a:pt x="1075487" y="1102427"/>
                    </a:lnTo>
                    <a:lnTo>
                      <a:pt x="1033272" y="1114488"/>
                    </a:lnTo>
                    <a:lnTo>
                      <a:pt x="987840" y="1123333"/>
                    </a:lnTo>
                    <a:lnTo>
                      <a:pt x="980603" y="1124539"/>
                    </a:lnTo>
                    <a:lnTo>
                      <a:pt x="987840" y="1200929"/>
                    </a:lnTo>
                    <a:lnTo>
                      <a:pt x="999098" y="1200125"/>
                    </a:lnTo>
                    <a:lnTo>
                      <a:pt x="1053777" y="1188868"/>
                    </a:lnTo>
                    <a:lnTo>
                      <a:pt x="1103631" y="1174796"/>
                    </a:lnTo>
                    <a:lnTo>
                      <a:pt x="1159918" y="1152683"/>
                    </a:lnTo>
                    <a:lnTo>
                      <a:pt x="1204144" y="1129766"/>
                    </a:lnTo>
                    <a:lnTo>
                      <a:pt x="1233494" y="1111272"/>
                    </a:lnTo>
                    <a:lnTo>
                      <a:pt x="1262441" y="1090365"/>
                    </a:lnTo>
                    <a:lnTo>
                      <a:pt x="1289781" y="1066644"/>
                    </a:lnTo>
                    <a:lnTo>
                      <a:pt x="1315914" y="1038902"/>
                    </a:lnTo>
                    <a:lnTo>
                      <a:pt x="1339233" y="1008346"/>
                    </a:lnTo>
                    <a:lnTo>
                      <a:pt x="1349686" y="991460"/>
                    </a:lnTo>
                    <a:lnTo>
                      <a:pt x="1360542" y="972162"/>
                    </a:lnTo>
                    <a:lnTo>
                      <a:pt x="1378634" y="931957"/>
                    </a:lnTo>
                    <a:lnTo>
                      <a:pt x="1391902" y="889741"/>
                    </a:lnTo>
                    <a:lnTo>
                      <a:pt x="1399541" y="845113"/>
                    </a:lnTo>
                    <a:lnTo>
                      <a:pt x="1402757" y="798073"/>
                    </a:lnTo>
                    <a:lnTo>
                      <a:pt x="1401149" y="748621"/>
                    </a:lnTo>
                    <a:lnTo>
                      <a:pt x="1394314" y="697158"/>
                    </a:lnTo>
                    <a:lnTo>
                      <a:pt x="1383057" y="643283"/>
                    </a:lnTo>
                    <a:lnTo>
                      <a:pt x="1375016" y="615944"/>
                    </a:lnTo>
                    <a:lnTo>
                      <a:pt x="1395118" y="621171"/>
                    </a:lnTo>
                    <a:lnTo>
                      <a:pt x="1434117" y="635242"/>
                    </a:lnTo>
                    <a:lnTo>
                      <a:pt x="1471508" y="653737"/>
                    </a:lnTo>
                    <a:lnTo>
                      <a:pt x="1507693" y="676654"/>
                    </a:lnTo>
                    <a:lnTo>
                      <a:pt x="1541465" y="703993"/>
                    </a:lnTo>
                    <a:lnTo>
                      <a:pt x="1573227" y="734147"/>
                    </a:lnTo>
                    <a:lnTo>
                      <a:pt x="1601773" y="767919"/>
                    </a:lnTo>
                    <a:lnTo>
                      <a:pt x="1627906" y="804506"/>
                    </a:lnTo>
                    <a:lnTo>
                      <a:pt x="1650823" y="843505"/>
                    </a:lnTo>
                    <a:lnTo>
                      <a:pt x="1670121" y="884514"/>
                    </a:lnTo>
                    <a:lnTo>
                      <a:pt x="1685801" y="927936"/>
                    </a:lnTo>
                    <a:lnTo>
                      <a:pt x="1697059" y="972564"/>
                    </a:lnTo>
                    <a:lnTo>
                      <a:pt x="1704698" y="1019202"/>
                    </a:lnTo>
                    <a:lnTo>
                      <a:pt x="1706708" y="1065840"/>
                    </a:lnTo>
                    <a:lnTo>
                      <a:pt x="1703894" y="1113282"/>
                    </a:lnTo>
                    <a:lnTo>
                      <a:pt x="1696255" y="1161528"/>
                    </a:lnTo>
                    <a:lnTo>
                      <a:pt x="1689822" y="1184847"/>
                    </a:lnTo>
                    <a:lnTo>
                      <a:pt x="1701481" y="1188466"/>
                    </a:lnTo>
                    <a:lnTo>
                      <a:pt x="1722790" y="1196909"/>
                    </a:lnTo>
                    <a:lnTo>
                      <a:pt x="1742088" y="1207362"/>
                    </a:lnTo>
                    <a:lnTo>
                      <a:pt x="1759377" y="1219826"/>
                    </a:lnTo>
                    <a:lnTo>
                      <a:pt x="1782294" y="1241537"/>
                    </a:lnTo>
                    <a:lnTo>
                      <a:pt x="1807221" y="1276515"/>
                    </a:lnTo>
                    <a:lnTo>
                      <a:pt x="1825313" y="1316720"/>
                    </a:lnTo>
                    <a:lnTo>
                      <a:pt x="1838581" y="1359740"/>
                    </a:lnTo>
                    <a:lnTo>
                      <a:pt x="1846220" y="1405172"/>
                    </a:lnTo>
                    <a:lnTo>
                      <a:pt x="1849436" y="1451810"/>
                    </a:lnTo>
                    <a:lnTo>
                      <a:pt x="1849034" y="1474727"/>
                    </a:lnTo>
                    <a:lnTo>
                      <a:pt x="1847426" y="1492819"/>
                    </a:lnTo>
                    <a:lnTo>
                      <a:pt x="1840993" y="1528602"/>
                    </a:lnTo>
                    <a:lnTo>
                      <a:pt x="1836168" y="1545890"/>
                    </a:lnTo>
                    <a:lnTo>
                      <a:pt x="1832148" y="1559962"/>
                    </a:lnTo>
                    <a:lnTo>
                      <a:pt x="1821695" y="1586095"/>
                    </a:lnTo>
                    <a:lnTo>
                      <a:pt x="1808829" y="1611022"/>
                    </a:lnTo>
                    <a:lnTo>
                      <a:pt x="1793551" y="1633537"/>
                    </a:lnTo>
                    <a:lnTo>
                      <a:pt x="1775861" y="1654846"/>
                    </a:lnTo>
                    <a:lnTo>
                      <a:pt x="1755758" y="1674144"/>
                    </a:lnTo>
                    <a:lnTo>
                      <a:pt x="1732841" y="1692237"/>
                    </a:lnTo>
                    <a:lnTo>
                      <a:pt x="1707110" y="1708721"/>
                    </a:lnTo>
                    <a:lnTo>
                      <a:pt x="1693440" y="1716360"/>
                    </a:lnTo>
                    <a:lnTo>
                      <a:pt x="1680173" y="1723195"/>
                    </a:lnTo>
                    <a:lnTo>
                      <a:pt x="1652833" y="1734050"/>
                    </a:lnTo>
                    <a:lnTo>
                      <a:pt x="1625494" y="1742091"/>
                    </a:lnTo>
                    <a:lnTo>
                      <a:pt x="1598154" y="1746514"/>
                    </a:lnTo>
                    <a:lnTo>
                      <a:pt x="1557547" y="1750132"/>
                    </a:lnTo>
                    <a:lnTo>
                      <a:pt x="1506084" y="1748524"/>
                    </a:lnTo>
                    <a:lnTo>
                      <a:pt x="1459446" y="1742091"/>
                    </a:lnTo>
                    <a:lnTo>
                      <a:pt x="1421654" y="1732442"/>
                    </a:lnTo>
                    <a:lnTo>
                      <a:pt x="1381851" y="1719978"/>
                    </a:lnTo>
                    <a:lnTo>
                      <a:pt x="1376222" y="1717566"/>
                    </a:lnTo>
                    <a:lnTo>
                      <a:pt x="1347676" y="1704700"/>
                    </a:lnTo>
                    <a:lnTo>
                      <a:pt x="1331996" y="1695453"/>
                    </a:lnTo>
                    <a:lnTo>
                      <a:pt x="1303451" y="1672536"/>
                    </a:lnTo>
                    <a:lnTo>
                      <a:pt x="1290585" y="1659671"/>
                    </a:lnTo>
                    <a:lnTo>
                      <a:pt x="1274503" y="1641176"/>
                    </a:lnTo>
                    <a:lnTo>
                      <a:pt x="1249978" y="1601775"/>
                    </a:lnTo>
                    <a:lnTo>
                      <a:pt x="1233092" y="1561168"/>
                    </a:lnTo>
                    <a:lnTo>
                      <a:pt x="1221834" y="1521365"/>
                    </a:lnTo>
                    <a:lnTo>
                      <a:pt x="1213793" y="1468294"/>
                    </a:lnTo>
                    <a:lnTo>
                      <a:pt x="1212185" y="1422460"/>
                    </a:lnTo>
                    <a:lnTo>
                      <a:pt x="1212587" y="1417233"/>
                    </a:lnTo>
                    <a:lnTo>
                      <a:pt x="1135795" y="1410800"/>
                    </a:lnTo>
                    <a:lnTo>
                      <a:pt x="1134991" y="1418841"/>
                    </a:lnTo>
                    <a:lnTo>
                      <a:pt x="1135393" y="1459047"/>
                    </a:lnTo>
                    <a:lnTo>
                      <a:pt x="1139012" y="1496437"/>
                    </a:lnTo>
                    <a:lnTo>
                      <a:pt x="1147053" y="1540663"/>
                    </a:lnTo>
                    <a:lnTo>
                      <a:pt x="1160320" y="1589311"/>
                    </a:lnTo>
                    <a:lnTo>
                      <a:pt x="1182433" y="1639166"/>
                    </a:lnTo>
                    <a:lnTo>
                      <a:pt x="1204948" y="1676155"/>
                    </a:lnTo>
                    <a:lnTo>
                      <a:pt x="1223040" y="1699876"/>
                    </a:lnTo>
                    <a:lnTo>
                      <a:pt x="1233494" y="1711535"/>
                    </a:lnTo>
                    <a:lnTo>
                      <a:pt x="1251586" y="1730432"/>
                    </a:lnTo>
                    <a:lnTo>
                      <a:pt x="1292997" y="1762596"/>
                    </a:lnTo>
                    <a:lnTo>
                      <a:pt x="1315110" y="1775864"/>
                    </a:lnTo>
                    <a:lnTo>
                      <a:pt x="1309883" y="1795162"/>
                    </a:lnTo>
                    <a:lnTo>
                      <a:pt x="1297420" y="1830945"/>
                    </a:lnTo>
                    <a:lnTo>
                      <a:pt x="1282544" y="1863913"/>
                    </a:lnTo>
                    <a:lnTo>
                      <a:pt x="1265256" y="1894067"/>
                    </a:lnTo>
                    <a:lnTo>
                      <a:pt x="1245957" y="1921808"/>
                    </a:lnTo>
                    <a:lnTo>
                      <a:pt x="1224648" y="1945529"/>
                    </a:lnTo>
                    <a:lnTo>
                      <a:pt x="1201329" y="1966838"/>
                    </a:lnTo>
                    <a:lnTo>
                      <a:pt x="1175196" y="1985735"/>
                    </a:lnTo>
                    <a:lnTo>
                      <a:pt x="1161124" y="1993776"/>
                    </a:lnTo>
                    <a:lnTo>
                      <a:pt x="1139012" y="2005033"/>
                    </a:lnTo>
                    <a:lnTo>
                      <a:pt x="1092374" y="2021115"/>
                    </a:lnTo>
                    <a:lnTo>
                      <a:pt x="1044932" y="2030764"/>
                    </a:lnTo>
                    <a:lnTo>
                      <a:pt x="997892" y="2034383"/>
                    </a:lnTo>
                    <a:lnTo>
                      <a:pt x="953264" y="2033177"/>
                    </a:lnTo>
                    <a:lnTo>
                      <a:pt x="911451" y="2029156"/>
                    </a:lnTo>
                    <a:lnTo>
                      <a:pt x="856772" y="2019507"/>
                    </a:lnTo>
                    <a:lnTo>
                      <a:pt x="829432" y="2013074"/>
                    </a:lnTo>
                    <a:lnTo>
                      <a:pt x="848328" y="1988951"/>
                    </a:lnTo>
                    <a:lnTo>
                      <a:pt x="879286" y="1939901"/>
                    </a:lnTo>
                    <a:lnTo>
                      <a:pt x="903007" y="1891654"/>
                    </a:lnTo>
                    <a:lnTo>
                      <a:pt x="919894" y="1845419"/>
                    </a:lnTo>
                    <a:lnTo>
                      <a:pt x="936378" y="1785111"/>
                    </a:lnTo>
                    <a:lnTo>
                      <a:pt x="944419" y="1732844"/>
                    </a:lnTo>
                    <a:lnTo>
                      <a:pt x="944821" y="1725607"/>
                    </a:lnTo>
                    <a:lnTo>
                      <a:pt x="867627" y="1721587"/>
                    </a:lnTo>
                    <a:lnTo>
                      <a:pt x="867225" y="1728019"/>
                    </a:lnTo>
                    <a:lnTo>
                      <a:pt x="860792" y="1767420"/>
                    </a:lnTo>
                    <a:lnTo>
                      <a:pt x="851545" y="1805615"/>
                    </a:lnTo>
                    <a:lnTo>
                      <a:pt x="836267" y="1849841"/>
                    </a:lnTo>
                    <a:lnTo>
                      <a:pt x="814556" y="1897685"/>
                    </a:lnTo>
                    <a:lnTo>
                      <a:pt x="784402" y="1946334"/>
                    </a:lnTo>
                    <a:lnTo>
                      <a:pt x="754651" y="1980910"/>
                    </a:lnTo>
                    <a:lnTo>
                      <a:pt x="732136" y="2003023"/>
                    </a:lnTo>
                    <a:lnTo>
                      <a:pt x="719672" y="2013476"/>
                    </a:lnTo>
                    <a:lnTo>
                      <a:pt x="701982" y="2027548"/>
                    </a:lnTo>
                    <a:lnTo>
                      <a:pt x="662983" y="2051269"/>
                    </a:lnTo>
                    <a:lnTo>
                      <a:pt x="620767" y="2070166"/>
                    </a:lnTo>
                    <a:lnTo>
                      <a:pt x="574934" y="2084639"/>
                    </a:lnTo>
                    <a:lnTo>
                      <a:pt x="525883" y="2094289"/>
                    </a:lnTo>
                    <a:lnTo>
                      <a:pt x="473215" y="2098711"/>
                    </a:lnTo>
                    <a:lnTo>
                      <a:pt x="417329" y="2098711"/>
                    </a:lnTo>
                    <a:lnTo>
                      <a:pt x="357826" y="2094289"/>
                    </a:lnTo>
                    <a:lnTo>
                      <a:pt x="327270" y="2089866"/>
                    </a:lnTo>
                    <a:lnTo>
                      <a:pt x="300333" y="2085443"/>
                    </a:lnTo>
                    <a:lnTo>
                      <a:pt x="248066" y="2068557"/>
                    </a:lnTo>
                    <a:lnTo>
                      <a:pt x="199418" y="2045238"/>
                    </a:lnTo>
                    <a:lnTo>
                      <a:pt x="153584" y="2016693"/>
                    </a:lnTo>
                    <a:lnTo>
                      <a:pt x="112173" y="1984126"/>
                    </a:lnTo>
                    <a:lnTo>
                      <a:pt x="74380" y="1950354"/>
                    </a:lnTo>
                    <a:lnTo>
                      <a:pt x="25329" y="1898891"/>
                    </a:lnTo>
                    <a:lnTo>
                      <a:pt x="0" y="1867933"/>
                    </a:lnTo>
                    <a:lnTo>
                      <a:pt x="0" y="786012"/>
                    </a:lnTo>
                    <a:lnTo>
                      <a:pt x="32968" y="780383"/>
                    </a:lnTo>
                    <a:lnTo>
                      <a:pt x="95286" y="772744"/>
                    </a:lnTo>
                    <a:lnTo>
                      <a:pt x="154388" y="770734"/>
                    </a:lnTo>
                    <a:lnTo>
                      <a:pt x="209067" y="773548"/>
                    </a:lnTo>
                    <a:lnTo>
                      <a:pt x="260127" y="781991"/>
                    </a:lnTo>
                    <a:lnTo>
                      <a:pt x="306765" y="796063"/>
                    </a:lnTo>
                    <a:lnTo>
                      <a:pt x="350187" y="815362"/>
                    </a:lnTo>
                    <a:lnTo>
                      <a:pt x="389186" y="839887"/>
                    </a:lnTo>
                    <a:lnTo>
                      <a:pt x="406876" y="853959"/>
                    </a:lnTo>
                    <a:lnTo>
                      <a:pt x="418938" y="864814"/>
                    </a:lnTo>
                    <a:lnTo>
                      <a:pt x="440648" y="887329"/>
                    </a:lnTo>
                    <a:lnTo>
                      <a:pt x="459947" y="911854"/>
                    </a:lnTo>
                    <a:lnTo>
                      <a:pt x="477235" y="937183"/>
                    </a:lnTo>
                    <a:lnTo>
                      <a:pt x="498544" y="976986"/>
                    </a:lnTo>
                    <a:lnTo>
                      <a:pt x="519853" y="1031263"/>
                    </a:lnTo>
                    <a:lnTo>
                      <a:pt x="535131" y="1084736"/>
                    </a:lnTo>
                    <a:lnTo>
                      <a:pt x="543976" y="1134993"/>
                    </a:lnTo>
                    <a:lnTo>
                      <a:pt x="550811" y="1198919"/>
                    </a:lnTo>
                    <a:lnTo>
                      <a:pt x="551213" y="1227465"/>
                    </a:lnTo>
                    <a:lnTo>
                      <a:pt x="528296" y="1234702"/>
                    </a:lnTo>
                    <a:lnTo>
                      <a:pt x="486884" y="1253598"/>
                    </a:lnTo>
                    <a:lnTo>
                      <a:pt x="450298" y="1274907"/>
                    </a:lnTo>
                    <a:lnTo>
                      <a:pt x="419340" y="1297824"/>
                    </a:lnTo>
                    <a:lnTo>
                      <a:pt x="383557" y="1330390"/>
                    </a:lnTo>
                    <a:lnTo>
                      <a:pt x="357022" y="1359740"/>
                    </a:lnTo>
                    <a:lnTo>
                      <a:pt x="354207" y="1363760"/>
                    </a:lnTo>
                    <a:lnTo>
                      <a:pt x="417329" y="1407986"/>
                    </a:lnTo>
                    <a:lnTo>
                      <a:pt x="424566" y="1397935"/>
                    </a:lnTo>
                    <a:lnTo>
                      <a:pt x="466782" y="1356925"/>
                    </a:lnTo>
                    <a:lnTo>
                      <a:pt x="498544" y="1334411"/>
                    </a:lnTo>
                    <a:lnTo>
                      <a:pt x="523873" y="1320339"/>
                    </a:lnTo>
                    <a:lnTo>
                      <a:pt x="552017" y="1307875"/>
                    </a:lnTo>
                    <a:lnTo>
                      <a:pt x="582975" y="1298628"/>
                    </a:lnTo>
                    <a:lnTo>
                      <a:pt x="617551" y="1292597"/>
                    </a:lnTo>
                    <a:lnTo>
                      <a:pt x="654540" y="1291793"/>
                    </a:lnTo>
                    <a:lnTo>
                      <a:pt x="694745" y="1295814"/>
                    </a:lnTo>
                    <a:lnTo>
                      <a:pt x="737764" y="1306267"/>
                    </a:lnTo>
                    <a:lnTo>
                      <a:pt x="783196" y="1323957"/>
                    </a:lnTo>
                    <a:lnTo>
                      <a:pt x="831844" y="1350091"/>
                    </a:lnTo>
                    <a:lnTo>
                      <a:pt x="857174" y="1366575"/>
                    </a:lnTo>
                    <a:lnTo>
                      <a:pt x="900997" y="1303051"/>
                    </a:lnTo>
                    <a:lnTo>
                      <a:pt x="881297" y="1290185"/>
                    </a:lnTo>
                    <a:lnTo>
                      <a:pt x="843504" y="1267670"/>
                    </a:lnTo>
                    <a:lnTo>
                      <a:pt x="807319" y="1249980"/>
                    </a:lnTo>
                    <a:lnTo>
                      <a:pt x="771537" y="1235908"/>
                    </a:lnTo>
                    <a:lnTo>
                      <a:pt x="737362" y="1225454"/>
                    </a:lnTo>
                    <a:lnTo>
                      <a:pt x="704394" y="1218620"/>
                    </a:lnTo>
                    <a:lnTo>
                      <a:pt x="673436" y="1215001"/>
                    </a:lnTo>
                    <a:lnTo>
                      <a:pt x="642880" y="1214197"/>
                    </a:lnTo>
                    <a:lnTo>
                      <a:pt x="628406" y="1214599"/>
                    </a:lnTo>
                    <a:lnTo>
                      <a:pt x="627200" y="1190476"/>
                    </a:lnTo>
                    <a:lnTo>
                      <a:pt x="621572" y="1127354"/>
                    </a:lnTo>
                    <a:lnTo>
                      <a:pt x="607500" y="1052974"/>
                    </a:lnTo>
                    <a:lnTo>
                      <a:pt x="589005" y="993069"/>
                    </a:lnTo>
                    <a:lnTo>
                      <a:pt x="572521" y="952461"/>
                    </a:lnTo>
                    <a:lnTo>
                      <a:pt x="562872" y="931957"/>
                    </a:lnTo>
                    <a:lnTo>
                      <a:pt x="592624" y="914266"/>
                    </a:lnTo>
                    <a:lnTo>
                      <a:pt x="645695" y="875669"/>
                    </a:lnTo>
                    <a:lnTo>
                      <a:pt x="682683" y="843907"/>
                    </a:lnTo>
                    <a:lnTo>
                      <a:pt x="720074" y="806516"/>
                    </a:lnTo>
                    <a:lnTo>
                      <a:pt x="755455" y="763095"/>
                    </a:lnTo>
                    <a:lnTo>
                      <a:pt x="788021" y="714447"/>
                    </a:lnTo>
                    <a:lnTo>
                      <a:pt x="814958" y="659365"/>
                    </a:lnTo>
                    <a:lnTo>
                      <a:pt x="825814" y="629212"/>
                    </a:lnTo>
                    <a:lnTo>
                      <a:pt x="832648" y="607903"/>
                    </a:lnTo>
                    <a:lnTo>
                      <a:pt x="843102" y="564883"/>
                    </a:lnTo>
                    <a:lnTo>
                      <a:pt x="848731" y="520255"/>
                    </a:lnTo>
                    <a:lnTo>
                      <a:pt x="850339" y="475628"/>
                    </a:lnTo>
                    <a:lnTo>
                      <a:pt x="847926" y="429392"/>
                    </a:lnTo>
                    <a:lnTo>
                      <a:pt x="841092" y="382352"/>
                    </a:lnTo>
                    <a:lnTo>
                      <a:pt x="830236" y="334910"/>
                    </a:lnTo>
                    <a:lnTo>
                      <a:pt x="814556" y="286261"/>
                    </a:lnTo>
                    <a:lnTo>
                      <a:pt x="804907" y="262138"/>
                    </a:lnTo>
                    <a:lnTo>
                      <a:pt x="828628" y="257716"/>
                    </a:lnTo>
                    <a:close/>
                    <a:moveTo>
                      <a:pt x="337672" y="0"/>
                    </a:moveTo>
                    <a:lnTo>
                      <a:pt x="354174" y="805"/>
                    </a:lnTo>
                    <a:lnTo>
                      <a:pt x="386371" y="3218"/>
                    </a:lnTo>
                    <a:lnTo>
                      <a:pt x="433058" y="11665"/>
                    </a:lnTo>
                    <a:lnTo>
                      <a:pt x="489806" y="30972"/>
                    </a:lnTo>
                    <a:lnTo>
                      <a:pt x="540920" y="57118"/>
                    </a:lnTo>
                    <a:lnTo>
                      <a:pt x="586801" y="88090"/>
                    </a:lnTo>
                    <a:lnTo>
                      <a:pt x="627048" y="123890"/>
                    </a:lnTo>
                    <a:lnTo>
                      <a:pt x="660856" y="160896"/>
                    </a:lnTo>
                    <a:lnTo>
                      <a:pt x="689431" y="197901"/>
                    </a:lnTo>
                    <a:lnTo>
                      <a:pt x="701103" y="216002"/>
                    </a:lnTo>
                    <a:lnTo>
                      <a:pt x="714787" y="242550"/>
                    </a:lnTo>
                    <a:lnTo>
                      <a:pt x="736520" y="294841"/>
                    </a:lnTo>
                    <a:lnTo>
                      <a:pt x="753826" y="345925"/>
                    </a:lnTo>
                    <a:lnTo>
                      <a:pt x="765900" y="395401"/>
                    </a:lnTo>
                    <a:lnTo>
                      <a:pt x="772340" y="443669"/>
                    </a:lnTo>
                    <a:lnTo>
                      <a:pt x="773547" y="491133"/>
                    </a:lnTo>
                    <a:lnTo>
                      <a:pt x="769925" y="536989"/>
                    </a:lnTo>
                    <a:lnTo>
                      <a:pt x="760668" y="581637"/>
                    </a:lnTo>
                    <a:lnTo>
                      <a:pt x="753826" y="603358"/>
                    </a:lnTo>
                    <a:lnTo>
                      <a:pt x="744569" y="629101"/>
                    </a:lnTo>
                    <a:lnTo>
                      <a:pt x="720824" y="676565"/>
                    </a:lnTo>
                    <a:lnTo>
                      <a:pt x="692248" y="718800"/>
                    </a:lnTo>
                    <a:lnTo>
                      <a:pt x="660856" y="756209"/>
                    </a:lnTo>
                    <a:lnTo>
                      <a:pt x="627853" y="788790"/>
                    </a:lnTo>
                    <a:lnTo>
                      <a:pt x="595253" y="816544"/>
                    </a:lnTo>
                    <a:lnTo>
                      <a:pt x="548164" y="849930"/>
                    </a:lnTo>
                    <a:lnTo>
                      <a:pt x="522809" y="865215"/>
                    </a:lnTo>
                    <a:lnTo>
                      <a:pt x="508722" y="846310"/>
                    </a:lnTo>
                    <a:lnTo>
                      <a:pt x="476122" y="811315"/>
                    </a:lnTo>
                    <a:lnTo>
                      <a:pt x="458011" y="794823"/>
                    </a:lnTo>
                    <a:lnTo>
                      <a:pt x="437082" y="777929"/>
                    </a:lnTo>
                    <a:lnTo>
                      <a:pt x="391603" y="748968"/>
                    </a:lnTo>
                    <a:lnTo>
                      <a:pt x="342100" y="726041"/>
                    </a:lnTo>
                    <a:lnTo>
                      <a:pt x="288974" y="708744"/>
                    </a:lnTo>
                    <a:lnTo>
                      <a:pt x="231420" y="697884"/>
                    </a:lnTo>
                    <a:lnTo>
                      <a:pt x="170647" y="693057"/>
                    </a:lnTo>
                    <a:lnTo>
                      <a:pt x="105447" y="694264"/>
                    </a:lnTo>
                    <a:lnTo>
                      <a:pt x="35820" y="700700"/>
                    </a:lnTo>
                    <a:lnTo>
                      <a:pt x="0" y="707135"/>
                    </a:lnTo>
                    <a:lnTo>
                      <a:pt x="0" y="425166"/>
                    </a:lnTo>
                    <a:lnTo>
                      <a:pt x="403" y="402641"/>
                    </a:lnTo>
                    <a:lnTo>
                      <a:pt x="3220" y="359199"/>
                    </a:lnTo>
                    <a:lnTo>
                      <a:pt x="7647" y="316964"/>
                    </a:lnTo>
                    <a:lnTo>
                      <a:pt x="15697" y="277142"/>
                    </a:lnTo>
                    <a:lnTo>
                      <a:pt x="26161" y="238930"/>
                    </a:lnTo>
                    <a:lnTo>
                      <a:pt x="39442" y="202326"/>
                    </a:lnTo>
                    <a:lnTo>
                      <a:pt x="55139" y="168538"/>
                    </a:lnTo>
                    <a:lnTo>
                      <a:pt x="73652" y="137163"/>
                    </a:lnTo>
                    <a:lnTo>
                      <a:pt x="94581" y="109007"/>
                    </a:lnTo>
                    <a:lnTo>
                      <a:pt x="117924" y="83263"/>
                    </a:lnTo>
                    <a:lnTo>
                      <a:pt x="144487" y="60738"/>
                    </a:lnTo>
                    <a:lnTo>
                      <a:pt x="173867" y="41431"/>
                    </a:lnTo>
                    <a:lnTo>
                      <a:pt x="204857" y="25743"/>
                    </a:lnTo>
                    <a:lnTo>
                      <a:pt x="239470" y="13274"/>
                    </a:lnTo>
                    <a:lnTo>
                      <a:pt x="276497" y="4827"/>
                    </a:lnTo>
                    <a:lnTo>
                      <a:pt x="316744" y="805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Freeform: Shape 38">
                <a:extLst>
                  <a:ext uri="{FF2B5EF4-FFF2-40B4-BE49-F238E27FC236}">
                    <a16:creationId xmlns:a16="http://schemas.microsoft.com/office/drawing/2014/main" id="{198FE14F-A4DA-4EBE-A09A-3A994DD68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4618" y="1989337"/>
                <a:ext cx="1847829" cy="2220934"/>
              </a:xfrm>
              <a:custGeom>
                <a:avLst/>
                <a:gdLst>
                  <a:gd name="connsiteX0" fmla="*/ 649716 w 1847829"/>
                  <a:gd name="connsiteY0" fmla="*/ 931151 h 2220934"/>
                  <a:gd name="connsiteX1" fmla="*/ 675045 w 1847829"/>
                  <a:gd name="connsiteY1" fmla="*/ 945217 h 2220934"/>
                  <a:gd name="connsiteX2" fmla="*/ 724497 w 1847829"/>
                  <a:gd name="connsiteY2" fmla="*/ 969330 h 2220934"/>
                  <a:gd name="connsiteX3" fmla="*/ 773145 w 1847829"/>
                  <a:gd name="connsiteY3" fmla="*/ 987414 h 2220934"/>
                  <a:gd name="connsiteX4" fmla="*/ 821794 w 1847829"/>
                  <a:gd name="connsiteY4" fmla="*/ 1001078 h 2220934"/>
                  <a:gd name="connsiteX5" fmla="*/ 869236 w 1847829"/>
                  <a:gd name="connsiteY5" fmla="*/ 1008714 h 2220934"/>
                  <a:gd name="connsiteX6" fmla="*/ 916276 w 1847829"/>
                  <a:gd name="connsiteY6" fmla="*/ 1011929 h 2220934"/>
                  <a:gd name="connsiteX7" fmla="*/ 962512 w 1847829"/>
                  <a:gd name="connsiteY7" fmla="*/ 1009518 h 2220934"/>
                  <a:gd name="connsiteX8" fmla="*/ 1007944 w 1847829"/>
                  <a:gd name="connsiteY8" fmla="*/ 1001078 h 2220934"/>
                  <a:gd name="connsiteX9" fmla="*/ 1030056 w 1847829"/>
                  <a:gd name="connsiteY9" fmla="*/ 995452 h 2220934"/>
                  <a:gd name="connsiteX10" fmla="*/ 1048953 w 1847829"/>
                  <a:gd name="connsiteY10" fmla="*/ 989022 h 2220934"/>
                  <a:gd name="connsiteX11" fmla="*/ 1085540 w 1847829"/>
                  <a:gd name="connsiteY11" fmla="*/ 974554 h 2220934"/>
                  <a:gd name="connsiteX12" fmla="*/ 1102024 w 1847829"/>
                  <a:gd name="connsiteY12" fmla="*/ 965713 h 2220934"/>
                  <a:gd name="connsiteX13" fmla="*/ 1117704 w 1847829"/>
                  <a:gd name="connsiteY13" fmla="*/ 991031 h 2220934"/>
                  <a:gd name="connsiteX14" fmla="*/ 1144239 w 1847829"/>
                  <a:gd name="connsiteY14" fmla="*/ 1040865 h 2220934"/>
                  <a:gd name="connsiteX15" fmla="*/ 1164744 w 1847829"/>
                  <a:gd name="connsiteY15" fmla="*/ 1088689 h 2220934"/>
                  <a:gd name="connsiteX16" fmla="*/ 1179218 w 1847829"/>
                  <a:gd name="connsiteY16" fmla="*/ 1135307 h 2220934"/>
                  <a:gd name="connsiteX17" fmla="*/ 1188063 w 1847829"/>
                  <a:gd name="connsiteY17" fmla="*/ 1181925 h 2220934"/>
                  <a:gd name="connsiteX18" fmla="*/ 1191681 w 1847829"/>
                  <a:gd name="connsiteY18" fmla="*/ 1227338 h 2220934"/>
                  <a:gd name="connsiteX19" fmla="*/ 1189269 w 1847829"/>
                  <a:gd name="connsiteY19" fmla="*/ 1272348 h 2220934"/>
                  <a:gd name="connsiteX20" fmla="*/ 1181228 w 1847829"/>
                  <a:gd name="connsiteY20" fmla="*/ 1317761 h 2220934"/>
                  <a:gd name="connsiteX21" fmla="*/ 1175599 w 1847829"/>
                  <a:gd name="connsiteY21" fmla="*/ 1340668 h 2220934"/>
                  <a:gd name="connsiteX22" fmla="*/ 1170372 w 1847829"/>
                  <a:gd name="connsiteY22" fmla="*/ 1355940 h 2220934"/>
                  <a:gd name="connsiteX23" fmla="*/ 1153084 w 1847829"/>
                  <a:gd name="connsiteY23" fmla="*/ 1384875 h 2220934"/>
                  <a:gd name="connsiteX24" fmla="*/ 1129363 w 1847829"/>
                  <a:gd name="connsiteY24" fmla="*/ 1412605 h 2220934"/>
                  <a:gd name="connsiteX25" fmla="*/ 1100013 w 1847829"/>
                  <a:gd name="connsiteY25" fmla="*/ 1437521 h 2220934"/>
                  <a:gd name="connsiteX26" fmla="*/ 1066643 w 1847829"/>
                  <a:gd name="connsiteY26" fmla="*/ 1460027 h 2220934"/>
                  <a:gd name="connsiteX27" fmla="*/ 1030861 w 1847829"/>
                  <a:gd name="connsiteY27" fmla="*/ 1479317 h 2220934"/>
                  <a:gd name="connsiteX28" fmla="*/ 993872 w 1847829"/>
                  <a:gd name="connsiteY28" fmla="*/ 1494187 h 2220934"/>
                  <a:gd name="connsiteX29" fmla="*/ 956883 w 1847829"/>
                  <a:gd name="connsiteY29" fmla="*/ 1504636 h 2220934"/>
                  <a:gd name="connsiteX30" fmla="*/ 938389 w 1847829"/>
                  <a:gd name="connsiteY30" fmla="*/ 1507851 h 2220934"/>
                  <a:gd name="connsiteX31" fmla="*/ 888132 w 1847829"/>
                  <a:gd name="connsiteY31" fmla="*/ 1516290 h 2220934"/>
                  <a:gd name="connsiteX32" fmla="*/ 909843 w 1847829"/>
                  <a:gd name="connsiteY32" fmla="*/ 1562507 h 2220934"/>
                  <a:gd name="connsiteX33" fmla="*/ 916276 w 1847829"/>
                  <a:gd name="connsiteY33" fmla="*/ 1576572 h 2220934"/>
                  <a:gd name="connsiteX34" fmla="*/ 925925 w 1847829"/>
                  <a:gd name="connsiteY34" fmla="*/ 1604704 h 2220934"/>
                  <a:gd name="connsiteX35" fmla="*/ 932760 w 1847829"/>
                  <a:gd name="connsiteY35" fmla="*/ 1632434 h 2220934"/>
                  <a:gd name="connsiteX36" fmla="*/ 935976 w 1847829"/>
                  <a:gd name="connsiteY36" fmla="*/ 1658958 h 2220934"/>
                  <a:gd name="connsiteX37" fmla="*/ 935574 w 1847829"/>
                  <a:gd name="connsiteY37" fmla="*/ 1684678 h 2220934"/>
                  <a:gd name="connsiteX38" fmla="*/ 931554 w 1847829"/>
                  <a:gd name="connsiteY38" fmla="*/ 1708791 h 2220934"/>
                  <a:gd name="connsiteX39" fmla="*/ 924317 w 1847829"/>
                  <a:gd name="connsiteY39" fmla="*/ 1732904 h 2220934"/>
                  <a:gd name="connsiteX40" fmla="*/ 913864 w 1847829"/>
                  <a:gd name="connsiteY40" fmla="*/ 1755410 h 2220934"/>
                  <a:gd name="connsiteX41" fmla="*/ 907431 w 1847829"/>
                  <a:gd name="connsiteY41" fmla="*/ 1765858 h 2220934"/>
                  <a:gd name="connsiteX42" fmla="*/ 898988 w 1847829"/>
                  <a:gd name="connsiteY42" fmla="*/ 1777915 h 2220934"/>
                  <a:gd name="connsiteX43" fmla="*/ 878081 w 1847829"/>
                  <a:gd name="connsiteY43" fmla="*/ 1800822 h 2220934"/>
                  <a:gd name="connsiteX44" fmla="*/ 853154 w 1847829"/>
                  <a:gd name="connsiteY44" fmla="*/ 1820514 h 2220934"/>
                  <a:gd name="connsiteX45" fmla="*/ 824206 w 1847829"/>
                  <a:gd name="connsiteY45" fmla="*/ 1837795 h 2220934"/>
                  <a:gd name="connsiteX46" fmla="*/ 793248 w 1847829"/>
                  <a:gd name="connsiteY46" fmla="*/ 1852263 h 2220934"/>
                  <a:gd name="connsiteX47" fmla="*/ 758270 w 1847829"/>
                  <a:gd name="connsiteY47" fmla="*/ 1863516 h 2220934"/>
                  <a:gd name="connsiteX48" fmla="*/ 721281 w 1847829"/>
                  <a:gd name="connsiteY48" fmla="*/ 1871955 h 2220934"/>
                  <a:gd name="connsiteX49" fmla="*/ 682282 w 1847829"/>
                  <a:gd name="connsiteY49" fmla="*/ 1877180 h 2220934"/>
                  <a:gd name="connsiteX50" fmla="*/ 661777 w 1847829"/>
                  <a:gd name="connsiteY50" fmla="*/ 1878385 h 2220934"/>
                  <a:gd name="connsiteX51" fmla="*/ 659365 w 1847829"/>
                  <a:gd name="connsiteY51" fmla="*/ 1864319 h 2220934"/>
                  <a:gd name="connsiteX52" fmla="*/ 651726 w 1847829"/>
                  <a:gd name="connsiteY52" fmla="*/ 1834982 h 2220934"/>
                  <a:gd name="connsiteX53" fmla="*/ 641675 w 1847829"/>
                  <a:gd name="connsiteY53" fmla="*/ 1806047 h 2220934"/>
                  <a:gd name="connsiteX54" fmla="*/ 628005 w 1847829"/>
                  <a:gd name="connsiteY54" fmla="*/ 1776709 h 2220934"/>
                  <a:gd name="connsiteX55" fmla="*/ 619964 w 1847829"/>
                  <a:gd name="connsiteY55" fmla="*/ 1762643 h 2220934"/>
                  <a:gd name="connsiteX56" fmla="*/ 609510 w 1847829"/>
                  <a:gd name="connsiteY56" fmla="*/ 1744961 h 2220934"/>
                  <a:gd name="connsiteX57" fmla="*/ 585789 w 1847829"/>
                  <a:gd name="connsiteY57" fmla="*/ 1711604 h 2220934"/>
                  <a:gd name="connsiteX58" fmla="*/ 558450 w 1847829"/>
                  <a:gd name="connsiteY58" fmla="*/ 1681463 h 2220934"/>
                  <a:gd name="connsiteX59" fmla="*/ 529502 w 1847829"/>
                  <a:gd name="connsiteY59" fmla="*/ 1654135 h 2220934"/>
                  <a:gd name="connsiteX60" fmla="*/ 497338 w 1847829"/>
                  <a:gd name="connsiteY60" fmla="*/ 1630424 h 2220934"/>
                  <a:gd name="connsiteX61" fmla="*/ 463164 w 1847829"/>
                  <a:gd name="connsiteY61" fmla="*/ 1609929 h 2220934"/>
                  <a:gd name="connsiteX62" fmla="*/ 427381 w 1847829"/>
                  <a:gd name="connsiteY62" fmla="*/ 1593853 h 2220934"/>
                  <a:gd name="connsiteX63" fmla="*/ 390392 w 1847829"/>
                  <a:gd name="connsiteY63" fmla="*/ 1581395 h 2220934"/>
                  <a:gd name="connsiteX64" fmla="*/ 371094 w 1847829"/>
                  <a:gd name="connsiteY64" fmla="*/ 1577376 h 2220934"/>
                  <a:gd name="connsiteX65" fmla="*/ 347775 w 1847829"/>
                  <a:gd name="connsiteY65" fmla="*/ 1572554 h 2220934"/>
                  <a:gd name="connsiteX66" fmla="*/ 300333 w 1847829"/>
                  <a:gd name="connsiteY66" fmla="*/ 1567731 h 2220934"/>
                  <a:gd name="connsiteX67" fmla="*/ 253293 w 1847829"/>
                  <a:gd name="connsiteY67" fmla="*/ 1567731 h 2220934"/>
                  <a:gd name="connsiteX68" fmla="*/ 207459 w 1847829"/>
                  <a:gd name="connsiteY68" fmla="*/ 1571348 h 2220934"/>
                  <a:gd name="connsiteX69" fmla="*/ 163233 w 1847829"/>
                  <a:gd name="connsiteY69" fmla="*/ 1578180 h 2220934"/>
                  <a:gd name="connsiteX70" fmla="*/ 120213 w 1847829"/>
                  <a:gd name="connsiteY70" fmla="*/ 1588227 h 2220934"/>
                  <a:gd name="connsiteX71" fmla="*/ 60308 w 1847829"/>
                  <a:gd name="connsiteY71" fmla="*/ 1605910 h 2220934"/>
                  <a:gd name="connsiteX72" fmla="*/ 24927 w 1847829"/>
                  <a:gd name="connsiteY72" fmla="*/ 1618770 h 2220934"/>
                  <a:gd name="connsiteX73" fmla="*/ 16484 w 1847829"/>
                  <a:gd name="connsiteY73" fmla="*/ 1594255 h 2220934"/>
                  <a:gd name="connsiteX74" fmla="*/ 5227 w 1847829"/>
                  <a:gd name="connsiteY74" fmla="*/ 1537590 h 2220934"/>
                  <a:gd name="connsiteX75" fmla="*/ 0 w 1847829"/>
                  <a:gd name="connsiteY75" fmla="*/ 1474495 h 2220934"/>
                  <a:gd name="connsiteX76" fmla="*/ 2010 w 1847829"/>
                  <a:gd name="connsiteY76" fmla="*/ 1409390 h 2220934"/>
                  <a:gd name="connsiteX77" fmla="*/ 10453 w 1847829"/>
                  <a:gd name="connsiteY77" fmla="*/ 1361566 h 2220934"/>
                  <a:gd name="connsiteX78" fmla="*/ 18092 w 1847829"/>
                  <a:gd name="connsiteY78" fmla="*/ 1330621 h 2220934"/>
                  <a:gd name="connsiteX79" fmla="*/ 29350 w 1847829"/>
                  <a:gd name="connsiteY79" fmla="*/ 1301686 h 2220934"/>
                  <a:gd name="connsiteX80" fmla="*/ 43421 w 1847829"/>
                  <a:gd name="connsiteY80" fmla="*/ 1274358 h 2220934"/>
                  <a:gd name="connsiteX81" fmla="*/ 59906 w 1847829"/>
                  <a:gd name="connsiteY81" fmla="*/ 1249441 h 2220934"/>
                  <a:gd name="connsiteX82" fmla="*/ 80410 w 1847829"/>
                  <a:gd name="connsiteY82" fmla="*/ 1227739 h 2220934"/>
                  <a:gd name="connsiteX83" fmla="*/ 103729 w 1847829"/>
                  <a:gd name="connsiteY83" fmla="*/ 1208851 h 2220934"/>
                  <a:gd name="connsiteX84" fmla="*/ 130265 w 1847829"/>
                  <a:gd name="connsiteY84" fmla="*/ 1194383 h 2220934"/>
                  <a:gd name="connsiteX85" fmla="*/ 145543 w 1847829"/>
                  <a:gd name="connsiteY85" fmla="*/ 1188757 h 2220934"/>
                  <a:gd name="connsiteX86" fmla="*/ 164841 w 1847829"/>
                  <a:gd name="connsiteY86" fmla="*/ 1190766 h 2220934"/>
                  <a:gd name="connsiteX87" fmla="*/ 203438 w 1847829"/>
                  <a:gd name="connsiteY87" fmla="*/ 1193981 h 2220934"/>
                  <a:gd name="connsiteX88" fmla="*/ 222335 w 1847829"/>
                  <a:gd name="connsiteY88" fmla="*/ 1193981 h 2220934"/>
                  <a:gd name="connsiteX89" fmla="*/ 255705 w 1847829"/>
                  <a:gd name="connsiteY89" fmla="*/ 1193178 h 2220934"/>
                  <a:gd name="connsiteX90" fmla="*/ 323250 w 1847829"/>
                  <a:gd name="connsiteY90" fmla="*/ 1184336 h 2220934"/>
                  <a:gd name="connsiteX91" fmla="*/ 357022 w 1847829"/>
                  <a:gd name="connsiteY91" fmla="*/ 1176701 h 2220934"/>
                  <a:gd name="connsiteX92" fmla="*/ 385970 w 1847829"/>
                  <a:gd name="connsiteY92" fmla="*/ 1167859 h 2220934"/>
                  <a:gd name="connsiteX93" fmla="*/ 439845 w 1847829"/>
                  <a:gd name="connsiteY93" fmla="*/ 1144148 h 2220934"/>
                  <a:gd name="connsiteX94" fmla="*/ 487689 w 1847829"/>
                  <a:gd name="connsiteY94" fmla="*/ 1114811 h 2220934"/>
                  <a:gd name="connsiteX95" fmla="*/ 529904 w 1847829"/>
                  <a:gd name="connsiteY95" fmla="*/ 1081455 h 2220934"/>
                  <a:gd name="connsiteX96" fmla="*/ 566491 w 1847829"/>
                  <a:gd name="connsiteY96" fmla="*/ 1045285 h 2220934"/>
                  <a:gd name="connsiteX97" fmla="*/ 597047 w 1847829"/>
                  <a:gd name="connsiteY97" fmla="*/ 1009518 h 2220934"/>
                  <a:gd name="connsiteX98" fmla="*/ 633634 w 1847829"/>
                  <a:gd name="connsiteY98" fmla="*/ 958881 h 2220934"/>
                  <a:gd name="connsiteX99" fmla="*/ 1510910 w 1847829"/>
                  <a:gd name="connsiteY99" fmla="*/ 0 h 2220934"/>
                  <a:gd name="connsiteX100" fmla="*/ 1531817 w 1847829"/>
                  <a:gd name="connsiteY100" fmla="*/ 804 h 2220934"/>
                  <a:gd name="connsiteX101" fmla="*/ 1571620 w 1847829"/>
                  <a:gd name="connsiteY101" fmla="*/ 4824 h 2220934"/>
                  <a:gd name="connsiteX102" fmla="*/ 1608608 w 1847829"/>
                  <a:gd name="connsiteY102" fmla="*/ 13265 h 2220934"/>
                  <a:gd name="connsiteX103" fmla="*/ 1642783 w 1847829"/>
                  <a:gd name="connsiteY103" fmla="*/ 25727 h 2220934"/>
                  <a:gd name="connsiteX104" fmla="*/ 1674545 w 1847829"/>
                  <a:gd name="connsiteY104" fmla="*/ 41404 h 2220934"/>
                  <a:gd name="connsiteX105" fmla="*/ 1703895 w 1847829"/>
                  <a:gd name="connsiteY105" fmla="*/ 60699 h 2220934"/>
                  <a:gd name="connsiteX106" fmla="*/ 1730028 w 1847829"/>
                  <a:gd name="connsiteY106" fmla="*/ 83210 h 2220934"/>
                  <a:gd name="connsiteX107" fmla="*/ 1753347 w 1847829"/>
                  <a:gd name="connsiteY107" fmla="*/ 108936 h 2220934"/>
                  <a:gd name="connsiteX108" fmla="*/ 1774656 w 1847829"/>
                  <a:gd name="connsiteY108" fmla="*/ 137075 h 2220934"/>
                  <a:gd name="connsiteX109" fmla="*/ 1793150 w 1847829"/>
                  <a:gd name="connsiteY109" fmla="*/ 168429 h 2220934"/>
                  <a:gd name="connsiteX110" fmla="*/ 1808428 w 1847829"/>
                  <a:gd name="connsiteY110" fmla="*/ 202196 h 2220934"/>
                  <a:gd name="connsiteX111" fmla="*/ 1821696 w 1847829"/>
                  <a:gd name="connsiteY111" fmla="*/ 238776 h 2220934"/>
                  <a:gd name="connsiteX112" fmla="*/ 1832149 w 1847829"/>
                  <a:gd name="connsiteY112" fmla="*/ 276964 h 2220934"/>
                  <a:gd name="connsiteX113" fmla="*/ 1839788 w 1847829"/>
                  <a:gd name="connsiteY113" fmla="*/ 316760 h 2220934"/>
                  <a:gd name="connsiteX114" fmla="*/ 1845015 w 1847829"/>
                  <a:gd name="connsiteY114" fmla="*/ 358967 h 2220934"/>
                  <a:gd name="connsiteX115" fmla="*/ 1847829 w 1847829"/>
                  <a:gd name="connsiteY115" fmla="*/ 402381 h 2220934"/>
                  <a:gd name="connsiteX116" fmla="*/ 1847829 w 1847829"/>
                  <a:gd name="connsiteY116" fmla="*/ 424892 h 2220934"/>
                  <a:gd name="connsiteX117" fmla="*/ 1847829 w 1847829"/>
                  <a:gd name="connsiteY117" fmla="*/ 1993012 h 2220934"/>
                  <a:gd name="connsiteX118" fmla="*/ 1821696 w 1847829"/>
                  <a:gd name="connsiteY118" fmla="*/ 1980551 h 2220934"/>
                  <a:gd name="connsiteX119" fmla="*/ 1767821 w 1847829"/>
                  <a:gd name="connsiteY119" fmla="*/ 1960050 h 2220934"/>
                  <a:gd name="connsiteX120" fmla="*/ 1714348 w 1847829"/>
                  <a:gd name="connsiteY120" fmla="*/ 1945579 h 2220934"/>
                  <a:gd name="connsiteX121" fmla="*/ 1660071 w 1847829"/>
                  <a:gd name="connsiteY121" fmla="*/ 1936735 h 2220934"/>
                  <a:gd name="connsiteX122" fmla="*/ 1606598 w 1847829"/>
                  <a:gd name="connsiteY122" fmla="*/ 1934323 h 2220934"/>
                  <a:gd name="connsiteX123" fmla="*/ 1552723 w 1847829"/>
                  <a:gd name="connsiteY123" fmla="*/ 1937137 h 2220934"/>
                  <a:gd name="connsiteX124" fmla="*/ 1500055 w 1847829"/>
                  <a:gd name="connsiteY124" fmla="*/ 1945981 h 2220934"/>
                  <a:gd name="connsiteX125" fmla="*/ 1448592 w 1847829"/>
                  <a:gd name="connsiteY125" fmla="*/ 1961256 h 2220934"/>
                  <a:gd name="connsiteX126" fmla="*/ 1422861 w 1847829"/>
                  <a:gd name="connsiteY126" fmla="*/ 1971707 h 2220934"/>
                  <a:gd name="connsiteX127" fmla="*/ 1401954 w 1847829"/>
                  <a:gd name="connsiteY127" fmla="*/ 1980953 h 2220934"/>
                  <a:gd name="connsiteX128" fmla="*/ 1361347 w 1847829"/>
                  <a:gd name="connsiteY128" fmla="*/ 2003062 h 2220934"/>
                  <a:gd name="connsiteX129" fmla="*/ 1323956 w 1847829"/>
                  <a:gd name="connsiteY129" fmla="*/ 2028386 h 2220934"/>
                  <a:gd name="connsiteX130" fmla="*/ 1289782 w 1847829"/>
                  <a:gd name="connsiteY130" fmla="*/ 2057731 h 2220934"/>
                  <a:gd name="connsiteX131" fmla="*/ 1258422 w 1847829"/>
                  <a:gd name="connsiteY131" fmla="*/ 2089487 h 2220934"/>
                  <a:gd name="connsiteX132" fmla="*/ 1230278 w 1847829"/>
                  <a:gd name="connsiteY132" fmla="*/ 2123655 h 2220934"/>
                  <a:gd name="connsiteX133" fmla="*/ 1205753 w 1847829"/>
                  <a:gd name="connsiteY133" fmla="*/ 2161441 h 2220934"/>
                  <a:gd name="connsiteX134" fmla="*/ 1185248 w 1847829"/>
                  <a:gd name="connsiteY134" fmla="*/ 2200433 h 2220934"/>
                  <a:gd name="connsiteX135" fmla="*/ 1176403 w 1847829"/>
                  <a:gd name="connsiteY135" fmla="*/ 2220934 h 2220934"/>
                  <a:gd name="connsiteX136" fmla="*/ 1169166 w 1847829"/>
                  <a:gd name="connsiteY136" fmla="*/ 2201639 h 2220934"/>
                  <a:gd name="connsiteX137" fmla="*/ 1151878 w 1847829"/>
                  <a:gd name="connsiteY137" fmla="*/ 2165059 h 2220934"/>
                  <a:gd name="connsiteX138" fmla="*/ 1132579 w 1847829"/>
                  <a:gd name="connsiteY138" fmla="*/ 2132097 h 2220934"/>
                  <a:gd name="connsiteX139" fmla="*/ 1112477 w 1847829"/>
                  <a:gd name="connsiteY139" fmla="*/ 2102350 h 2220934"/>
                  <a:gd name="connsiteX140" fmla="*/ 1091168 w 1847829"/>
                  <a:gd name="connsiteY140" fmla="*/ 2075418 h 2220934"/>
                  <a:gd name="connsiteX141" fmla="*/ 1068251 w 1847829"/>
                  <a:gd name="connsiteY141" fmla="*/ 2051299 h 2220934"/>
                  <a:gd name="connsiteX142" fmla="*/ 1044128 w 1847829"/>
                  <a:gd name="connsiteY142" fmla="*/ 2029994 h 2220934"/>
                  <a:gd name="connsiteX143" fmla="*/ 1019201 w 1847829"/>
                  <a:gd name="connsiteY143" fmla="*/ 2011503 h 2220934"/>
                  <a:gd name="connsiteX144" fmla="*/ 980202 w 1847829"/>
                  <a:gd name="connsiteY144" fmla="*/ 1986982 h 2220934"/>
                  <a:gd name="connsiteX145" fmla="*/ 926729 w 1847829"/>
                  <a:gd name="connsiteY145" fmla="*/ 1962864 h 2220934"/>
                  <a:gd name="connsiteX146" fmla="*/ 872050 w 1847829"/>
                  <a:gd name="connsiteY146" fmla="*/ 1945981 h 2220934"/>
                  <a:gd name="connsiteX147" fmla="*/ 818175 w 1847829"/>
                  <a:gd name="connsiteY147" fmla="*/ 1936333 h 2220934"/>
                  <a:gd name="connsiteX148" fmla="*/ 791238 w 1847829"/>
                  <a:gd name="connsiteY148" fmla="*/ 1933519 h 2220934"/>
                  <a:gd name="connsiteX149" fmla="*/ 820185 w 1847829"/>
                  <a:gd name="connsiteY149" fmla="*/ 1924274 h 2220934"/>
                  <a:gd name="connsiteX150" fmla="*/ 872050 w 1847829"/>
                  <a:gd name="connsiteY150" fmla="*/ 1899351 h 2220934"/>
                  <a:gd name="connsiteX151" fmla="*/ 917482 w 1847829"/>
                  <a:gd name="connsiteY151" fmla="*/ 1867595 h 2220934"/>
                  <a:gd name="connsiteX152" fmla="*/ 946027 w 1847829"/>
                  <a:gd name="connsiteY152" fmla="*/ 1839456 h 2220934"/>
                  <a:gd name="connsiteX153" fmla="*/ 962914 w 1847829"/>
                  <a:gd name="connsiteY153" fmla="*/ 1818955 h 2220934"/>
                  <a:gd name="connsiteX154" fmla="*/ 970151 w 1847829"/>
                  <a:gd name="connsiteY154" fmla="*/ 1808102 h 2220934"/>
                  <a:gd name="connsiteX155" fmla="*/ 982614 w 1847829"/>
                  <a:gd name="connsiteY155" fmla="*/ 1788405 h 2220934"/>
                  <a:gd name="connsiteX156" fmla="*/ 1000304 w 1847829"/>
                  <a:gd name="connsiteY156" fmla="*/ 1746599 h 2220934"/>
                  <a:gd name="connsiteX157" fmla="*/ 1010356 w 1847829"/>
                  <a:gd name="connsiteY157" fmla="*/ 1701979 h 2220934"/>
                  <a:gd name="connsiteX158" fmla="*/ 1011964 w 1847829"/>
                  <a:gd name="connsiteY158" fmla="*/ 1655350 h 2220934"/>
                  <a:gd name="connsiteX159" fmla="*/ 1009150 w 1847829"/>
                  <a:gd name="connsiteY159" fmla="*/ 1631633 h 2220934"/>
                  <a:gd name="connsiteX160" fmla="*/ 1032871 w 1847829"/>
                  <a:gd name="connsiteY160" fmla="*/ 1646506 h 2220934"/>
                  <a:gd name="connsiteX161" fmla="*/ 1078705 w 1847829"/>
                  <a:gd name="connsiteY161" fmla="*/ 1673037 h 2220934"/>
                  <a:gd name="connsiteX162" fmla="*/ 1123332 w 1847829"/>
                  <a:gd name="connsiteY162" fmla="*/ 1695950 h 2220934"/>
                  <a:gd name="connsiteX163" fmla="*/ 1167558 w 1847829"/>
                  <a:gd name="connsiteY163" fmla="*/ 1714843 h 2220934"/>
                  <a:gd name="connsiteX164" fmla="*/ 1210577 w 1847829"/>
                  <a:gd name="connsiteY164" fmla="*/ 1730520 h 2220934"/>
                  <a:gd name="connsiteX165" fmla="*/ 1251989 w 1847829"/>
                  <a:gd name="connsiteY165" fmla="*/ 1741775 h 2220934"/>
                  <a:gd name="connsiteX166" fmla="*/ 1292194 w 1847829"/>
                  <a:gd name="connsiteY166" fmla="*/ 1749413 h 2220934"/>
                  <a:gd name="connsiteX167" fmla="*/ 1331997 w 1847829"/>
                  <a:gd name="connsiteY167" fmla="*/ 1753433 h 2220934"/>
                  <a:gd name="connsiteX168" fmla="*/ 1350893 w 1847829"/>
                  <a:gd name="connsiteY168" fmla="*/ 1753433 h 2220934"/>
                  <a:gd name="connsiteX169" fmla="*/ 1379841 w 1847829"/>
                  <a:gd name="connsiteY169" fmla="*/ 1753031 h 2220934"/>
                  <a:gd name="connsiteX170" fmla="*/ 1435324 w 1847829"/>
                  <a:gd name="connsiteY170" fmla="*/ 1744187 h 2220934"/>
                  <a:gd name="connsiteX171" fmla="*/ 1462664 w 1847829"/>
                  <a:gd name="connsiteY171" fmla="*/ 1735746 h 2220934"/>
                  <a:gd name="connsiteX172" fmla="*/ 1478746 w 1847829"/>
                  <a:gd name="connsiteY172" fmla="*/ 1729314 h 2220934"/>
                  <a:gd name="connsiteX173" fmla="*/ 1508900 w 1847829"/>
                  <a:gd name="connsiteY173" fmla="*/ 1715245 h 2220934"/>
                  <a:gd name="connsiteX174" fmla="*/ 1536641 w 1847829"/>
                  <a:gd name="connsiteY174" fmla="*/ 1699165 h 2220934"/>
                  <a:gd name="connsiteX175" fmla="*/ 1561568 w 1847829"/>
                  <a:gd name="connsiteY175" fmla="*/ 1681076 h 2220934"/>
                  <a:gd name="connsiteX176" fmla="*/ 1594939 w 1847829"/>
                  <a:gd name="connsiteY176" fmla="*/ 1651330 h 2220934"/>
                  <a:gd name="connsiteX177" fmla="*/ 1630721 w 1847829"/>
                  <a:gd name="connsiteY177" fmla="*/ 1609122 h 2220934"/>
                  <a:gd name="connsiteX178" fmla="*/ 1658463 w 1847829"/>
                  <a:gd name="connsiteY178" fmla="*/ 1567316 h 2220934"/>
                  <a:gd name="connsiteX179" fmla="*/ 1677761 w 1847829"/>
                  <a:gd name="connsiteY179" fmla="*/ 1530334 h 2220934"/>
                  <a:gd name="connsiteX180" fmla="*/ 1695050 w 1847829"/>
                  <a:gd name="connsiteY180" fmla="*/ 1488528 h 2220934"/>
                  <a:gd name="connsiteX181" fmla="*/ 1697462 w 1847829"/>
                  <a:gd name="connsiteY181" fmla="*/ 1479685 h 2220934"/>
                  <a:gd name="connsiteX182" fmla="*/ 1623484 w 1847829"/>
                  <a:gd name="connsiteY182" fmla="*/ 1457978 h 2220934"/>
                  <a:gd name="connsiteX183" fmla="*/ 1621876 w 1847829"/>
                  <a:gd name="connsiteY183" fmla="*/ 1463606 h 2220934"/>
                  <a:gd name="connsiteX184" fmla="*/ 1608608 w 1847829"/>
                  <a:gd name="connsiteY184" fmla="*/ 1496568 h 2220934"/>
                  <a:gd name="connsiteX185" fmla="*/ 1592526 w 1847829"/>
                  <a:gd name="connsiteY185" fmla="*/ 1526716 h 2220934"/>
                  <a:gd name="connsiteX186" fmla="*/ 1570414 w 1847829"/>
                  <a:gd name="connsiteY186" fmla="*/ 1560483 h 2220934"/>
                  <a:gd name="connsiteX187" fmla="*/ 1541868 w 1847829"/>
                  <a:gd name="connsiteY187" fmla="*/ 1595053 h 2220934"/>
                  <a:gd name="connsiteX188" fmla="*/ 1505683 w 1847829"/>
                  <a:gd name="connsiteY188" fmla="*/ 1626809 h 2220934"/>
                  <a:gd name="connsiteX189" fmla="*/ 1473519 w 1847829"/>
                  <a:gd name="connsiteY189" fmla="*/ 1647310 h 2220934"/>
                  <a:gd name="connsiteX190" fmla="*/ 1449396 w 1847829"/>
                  <a:gd name="connsiteY190" fmla="*/ 1658164 h 2220934"/>
                  <a:gd name="connsiteX191" fmla="*/ 1436932 w 1847829"/>
                  <a:gd name="connsiteY191" fmla="*/ 1662585 h 2220934"/>
                  <a:gd name="connsiteX192" fmla="*/ 1416830 w 1847829"/>
                  <a:gd name="connsiteY192" fmla="*/ 1669017 h 2220934"/>
                  <a:gd name="connsiteX193" fmla="*/ 1374212 w 1847829"/>
                  <a:gd name="connsiteY193" fmla="*/ 1675851 h 2220934"/>
                  <a:gd name="connsiteX194" fmla="*/ 1329183 w 1847829"/>
                  <a:gd name="connsiteY194" fmla="*/ 1676253 h 2220934"/>
                  <a:gd name="connsiteX195" fmla="*/ 1281741 w 1847829"/>
                  <a:gd name="connsiteY195" fmla="*/ 1669419 h 2220934"/>
                  <a:gd name="connsiteX196" fmla="*/ 1231886 w 1847829"/>
                  <a:gd name="connsiteY196" fmla="*/ 1656556 h 2220934"/>
                  <a:gd name="connsiteX197" fmla="*/ 1179619 w 1847829"/>
                  <a:gd name="connsiteY197" fmla="*/ 1636859 h 2220934"/>
                  <a:gd name="connsiteX198" fmla="*/ 1124940 w 1847829"/>
                  <a:gd name="connsiteY198" fmla="*/ 1610730 h 2220934"/>
                  <a:gd name="connsiteX199" fmla="*/ 1068251 w 1847829"/>
                  <a:gd name="connsiteY199" fmla="*/ 1577768 h 2220934"/>
                  <a:gd name="connsiteX200" fmla="*/ 1038901 w 1847829"/>
                  <a:gd name="connsiteY200" fmla="*/ 1558473 h 2220934"/>
                  <a:gd name="connsiteX201" fmla="*/ 1056592 w 1847829"/>
                  <a:gd name="connsiteY201" fmla="*/ 1551237 h 2220934"/>
                  <a:gd name="connsiteX202" fmla="*/ 1091168 w 1847829"/>
                  <a:gd name="connsiteY202" fmla="*/ 1533952 h 2220934"/>
                  <a:gd name="connsiteX203" fmla="*/ 1124538 w 1847829"/>
                  <a:gd name="connsiteY203" fmla="*/ 1513853 h 2220934"/>
                  <a:gd name="connsiteX204" fmla="*/ 1155094 w 1847829"/>
                  <a:gd name="connsiteY204" fmla="*/ 1490940 h 2220934"/>
                  <a:gd name="connsiteX205" fmla="*/ 1183238 w 1847829"/>
                  <a:gd name="connsiteY205" fmla="*/ 1465616 h 2220934"/>
                  <a:gd name="connsiteX206" fmla="*/ 1207763 w 1847829"/>
                  <a:gd name="connsiteY206" fmla="*/ 1438281 h 2220934"/>
                  <a:gd name="connsiteX207" fmla="*/ 1228268 w 1847829"/>
                  <a:gd name="connsiteY207" fmla="*/ 1408937 h 2220934"/>
                  <a:gd name="connsiteX208" fmla="*/ 1243144 w 1847829"/>
                  <a:gd name="connsiteY208" fmla="*/ 1377582 h 2220934"/>
                  <a:gd name="connsiteX209" fmla="*/ 1248370 w 1847829"/>
                  <a:gd name="connsiteY209" fmla="*/ 1361503 h 2220934"/>
                  <a:gd name="connsiteX210" fmla="*/ 1257215 w 1847829"/>
                  <a:gd name="connsiteY210" fmla="*/ 1327737 h 2220934"/>
                  <a:gd name="connsiteX211" fmla="*/ 1266061 w 1847829"/>
                  <a:gd name="connsiteY211" fmla="*/ 1263018 h 2220934"/>
                  <a:gd name="connsiteX212" fmla="*/ 1266061 w 1847829"/>
                  <a:gd name="connsiteY212" fmla="*/ 1201113 h 2220934"/>
                  <a:gd name="connsiteX213" fmla="*/ 1258824 w 1847829"/>
                  <a:gd name="connsiteY213" fmla="*/ 1142425 h 2220934"/>
                  <a:gd name="connsiteX214" fmla="*/ 1244752 w 1847829"/>
                  <a:gd name="connsiteY214" fmla="*/ 1086951 h 2220934"/>
                  <a:gd name="connsiteX215" fmla="*/ 1225453 w 1847829"/>
                  <a:gd name="connsiteY215" fmla="*/ 1035498 h 2220934"/>
                  <a:gd name="connsiteX216" fmla="*/ 1202938 w 1847829"/>
                  <a:gd name="connsiteY216" fmla="*/ 988065 h 2220934"/>
                  <a:gd name="connsiteX217" fmla="*/ 1179217 w 1847829"/>
                  <a:gd name="connsiteY217" fmla="*/ 944249 h 2220934"/>
                  <a:gd name="connsiteX218" fmla="*/ 1166754 w 1847829"/>
                  <a:gd name="connsiteY218" fmla="*/ 923748 h 2220934"/>
                  <a:gd name="connsiteX219" fmla="*/ 1181630 w 1847829"/>
                  <a:gd name="connsiteY219" fmla="*/ 912492 h 2220934"/>
                  <a:gd name="connsiteX220" fmla="*/ 1209371 w 1847829"/>
                  <a:gd name="connsiteY220" fmla="*/ 887972 h 2220934"/>
                  <a:gd name="connsiteX221" fmla="*/ 1246762 w 1847829"/>
                  <a:gd name="connsiteY221" fmla="*/ 849784 h 2220934"/>
                  <a:gd name="connsiteX222" fmla="*/ 1288173 w 1847829"/>
                  <a:gd name="connsiteY222" fmla="*/ 799938 h 2220934"/>
                  <a:gd name="connsiteX223" fmla="*/ 1319131 w 1847829"/>
                  <a:gd name="connsiteY223" fmla="*/ 753711 h 2220934"/>
                  <a:gd name="connsiteX224" fmla="*/ 1330791 w 1847829"/>
                  <a:gd name="connsiteY224" fmla="*/ 734416 h 2220934"/>
                  <a:gd name="connsiteX225" fmla="*/ 1348883 w 1847829"/>
                  <a:gd name="connsiteY225" fmla="*/ 751299 h 2220934"/>
                  <a:gd name="connsiteX226" fmla="*/ 1389490 w 1847829"/>
                  <a:gd name="connsiteY226" fmla="*/ 780643 h 2220934"/>
                  <a:gd name="connsiteX227" fmla="*/ 1411603 w 1847829"/>
                  <a:gd name="connsiteY227" fmla="*/ 792301 h 2220934"/>
                  <a:gd name="connsiteX228" fmla="*/ 1428891 w 1847829"/>
                  <a:gd name="connsiteY228" fmla="*/ 799938 h 2220934"/>
                  <a:gd name="connsiteX229" fmla="*/ 1463468 w 1847829"/>
                  <a:gd name="connsiteY229" fmla="*/ 810792 h 2220934"/>
                  <a:gd name="connsiteX230" fmla="*/ 1497642 w 1847829"/>
                  <a:gd name="connsiteY230" fmla="*/ 818027 h 2220934"/>
                  <a:gd name="connsiteX231" fmla="*/ 1531013 w 1847829"/>
                  <a:gd name="connsiteY231" fmla="*/ 821243 h 2220934"/>
                  <a:gd name="connsiteX232" fmla="*/ 1547095 w 1847829"/>
                  <a:gd name="connsiteY232" fmla="*/ 821243 h 2220934"/>
                  <a:gd name="connsiteX233" fmla="*/ 1563579 w 1847829"/>
                  <a:gd name="connsiteY233" fmla="*/ 821243 h 2220934"/>
                  <a:gd name="connsiteX234" fmla="*/ 1596145 w 1847829"/>
                  <a:gd name="connsiteY234" fmla="*/ 818027 h 2220934"/>
                  <a:gd name="connsiteX235" fmla="*/ 1638762 w 1847829"/>
                  <a:gd name="connsiteY235" fmla="*/ 810792 h 2220934"/>
                  <a:gd name="connsiteX236" fmla="*/ 1701884 w 1847829"/>
                  <a:gd name="connsiteY236" fmla="*/ 791095 h 2220934"/>
                  <a:gd name="connsiteX237" fmla="*/ 1713142 w 1847829"/>
                  <a:gd name="connsiteY237" fmla="*/ 785467 h 2220934"/>
                  <a:gd name="connsiteX238" fmla="*/ 1679772 w 1847829"/>
                  <a:gd name="connsiteY238" fmla="*/ 715925 h 2220934"/>
                  <a:gd name="connsiteX239" fmla="*/ 1675751 w 1847829"/>
                  <a:gd name="connsiteY239" fmla="*/ 718337 h 2220934"/>
                  <a:gd name="connsiteX240" fmla="*/ 1635144 w 1847829"/>
                  <a:gd name="connsiteY240" fmla="*/ 732406 h 2220934"/>
                  <a:gd name="connsiteX241" fmla="*/ 1585692 w 1847829"/>
                  <a:gd name="connsiteY241" fmla="*/ 741651 h 2220934"/>
                  <a:gd name="connsiteX242" fmla="*/ 1547497 w 1847829"/>
                  <a:gd name="connsiteY242" fmla="*/ 744063 h 2220934"/>
                  <a:gd name="connsiteX243" fmla="*/ 1506889 w 1847829"/>
                  <a:gd name="connsiteY243" fmla="*/ 741651 h 2220934"/>
                  <a:gd name="connsiteX244" fmla="*/ 1465076 w 1847829"/>
                  <a:gd name="connsiteY244" fmla="*/ 731200 h 2220934"/>
                  <a:gd name="connsiteX245" fmla="*/ 1444169 w 1847829"/>
                  <a:gd name="connsiteY245" fmla="*/ 722356 h 2220934"/>
                  <a:gd name="connsiteX246" fmla="*/ 1430098 w 1847829"/>
                  <a:gd name="connsiteY246" fmla="*/ 715121 h 2220934"/>
                  <a:gd name="connsiteX247" fmla="*/ 1404366 w 1847829"/>
                  <a:gd name="connsiteY247" fmla="*/ 696630 h 2220934"/>
                  <a:gd name="connsiteX248" fmla="*/ 1380243 w 1847829"/>
                  <a:gd name="connsiteY248" fmla="*/ 674923 h 2220934"/>
                  <a:gd name="connsiteX249" fmla="*/ 1357728 w 1847829"/>
                  <a:gd name="connsiteY249" fmla="*/ 648392 h 2220934"/>
                  <a:gd name="connsiteX250" fmla="*/ 1338028 w 1847829"/>
                  <a:gd name="connsiteY250" fmla="*/ 618244 h 2220934"/>
                  <a:gd name="connsiteX251" fmla="*/ 1320740 w 1847829"/>
                  <a:gd name="connsiteY251" fmla="*/ 583272 h 2220934"/>
                  <a:gd name="connsiteX252" fmla="*/ 1305060 w 1847829"/>
                  <a:gd name="connsiteY252" fmla="*/ 544682 h 2220934"/>
                  <a:gd name="connsiteX253" fmla="*/ 1292194 w 1847829"/>
                  <a:gd name="connsiteY253" fmla="*/ 501268 h 2220934"/>
                  <a:gd name="connsiteX254" fmla="*/ 1286565 w 1847829"/>
                  <a:gd name="connsiteY254" fmla="*/ 478355 h 2220934"/>
                  <a:gd name="connsiteX255" fmla="*/ 1211382 w 1847829"/>
                  <a:gd name="connsiteY255" fmla="*/ 496042 h 2220934"/>
                  <a:gd name="connsiteX256" fmla="*/ 1217010 w 1847829"/>
                  <a:gd name="connsiteY256" fmla="*/ 521367 h 2220934"/>
                  <a:gd name="connsiteX257" fmla="*/ 1231886 w 1847829"/>
                  <a:gd name="connsiteY257" fmla="*/ 567996 h 2220934"/>
                  <a:gd name="connsiteX258" fmla="*/ 1248370 w 1847829"/>
                  <a:gd name="connsiteY258" fmla="*/ 611008 h 2220934"/>
                  <a:gd name="connsiteX259" fmla="*/ 1267669 w 1847829"/>
                  <a:gd name="connsiteY259" fmla="*/ 650000 h 2220934"/>
                  <a:gd name="connsiteX260" fmla="*/ 1278524 w 1847829"/>
                  <a:gd name="connsiteY260" fmla="*/ 668089 h 2220934"/>
                  <a:gd name="connsiteX261" fmla="*/ 1268071 w 1847829"/>
                  <a:gd name="connsiteY261" fmla="*/ 687786 h 2220934"/>
                  <a:gd name="connsiteX262" fmla="*/ 1237917 w 1847829"/>
                  <a:gd name="connsiteY262" fmla="*/ 736024 h 2220934"/>
                  <a:gd name="connsiteX263" fmla="*/ 1210577 w 1847829"/>
                  <a:gd name="connsiteY263" fmla="*/ 773408 h 2220934"/>
                  <a:gd name="connsiteX264" fmla="*/ 1176403 w 1847829"/>
                  <a:gd name="connsiteY264" fmla="*/ 812400 h 2220934"/>
                  <a:gd name="connsiteX265" fmla="*/ 1135796 w 1847829"/>
                  <a:gd name="connsiteY265" fmla="*/ 849784 h 2220934"/>
                  <a:gd name="connsiteX266" fmla="*/ 1089158 w 1847829"/>
                  <a:gd name="connsiteY266" fmla="*/ 883952 h 2220934"/>
                  <a:gd name="connsiteX267" fmla="*/ 1049355 w 1847829"/>
                  <a:gd name="connsiteY267" fmla="*/ 904855 h 2220934"/>
                  <a:gd name="connsiteX268" fmla="*/ 1021211 w 1847829"/>
                  <a:gd name="connsiteY268" fmla="*/ 916110 h 2220934"/>
                  <a:gd name="connsiteX269" fmla="*/ 1006737 w 1847829"/>
                  <a:gd name="connsiteY269" fmla="*/ 920934 h 2220934"/>
                  <a:gd name="connsiteX270" fmla="*/ 986233 w 1847829"/>
                  <a:gd name="connsiteY270" fmla="*/ 926160 h 2220934"/>
                  <a:gd name="connsiteX271" fmla="*/ 945223 w 1847829"/>
                  <a:gd name="connsiteY271" fmla="*/ 932993 h 2220934"/>
                  <a:gd name="connsiteX272" fmla="*/ 903008 w 1847829"/>
                  <a:gd name="connsiteY272" fmla="*/ 933797 h 2220934"/>
                  <a:gd name="connsiteX273" fmla="*/ 860390 w 1847829"/>
                  <a:gd name="connsiteY273" fmla="*/ 929778 h 2220934"/>
                  <a:gd name="connsiteX274" fmla="*/ 815763 w 1847829"/>
                  <a:gd name="connsiteY274" fmla="*/ 919728 h 2220934"/>
                  <a:gd name="connsiteX275" fmla="*/ 771135 w 1847829"/>
                  <a:gd name="connsiteY275" fmla="*/ 904855 h 2220934"/>
                  <a:gd name="connsiteX276" fmla="*/ 725301 w 1847829"/>
                  <a:gd name="connsiteY276" fmla="*/ 884354 h 2220934"/>
                  <a:gd name="connsiteX277" fmla="*/ 678261 w 1847829"/>
                  <a:gd name="connsiteY277" fmla="*/ 858627 h 2220934"/>
                  <a:gd name="connsiteX278" fmla="*/ 654540 w 1847829"/>
                  <a:gd name="connsiteY278" fmla="*/ 843754 h 2220934"/>
                  <a:gd name="connsiteX279" fmla="*/ 616345 w 1847829"/>
                  <a:gd name="connsiteY279" fmla="*/ 818831 h 2220934"/>
                  <a:gd name="connsiteX280" fmla="*/ 598253 w 1847829"/>
                  <a:gd name="connsiteY280" fmla="*/ 860235 h 2220934"/>
                  <a:gd name="connsiteX281" fmla="*/ 595036 w 1847829"/>
                  <a:gd name="connsiteY281" fmla="*/ 867069 h 2220934"/>
                  <a:gd name="connsiteX282" fmla="*/ 572522 w 1847829"/>
                  <a:gd name="connsiteY282" fmla="*/ 907267 h 2220934"/>
                  <a:gd name="connsiteX283" fmla="*/ 547594 w 1847829"/>
                  <a:gd name="connsiteY283" fmla="*/ 944249 h 2220934"/>
                  <a:gd name="connsiteX284" fmla="*/ 515028 w 1847829"/>
                  <a:gd name="connsiteY284" fmla="*/ 984849 h 2220934"/>
                  <a:gd name="connsiteX285" fmla="*/ 474019 w 1847829"/>
                  <a:gd name="connsiteY285" fmla="*/ 1025449 h 2220934"/>
                  <a:gd name="connsiteX286" fmla="*/ 438236 w 1847829"/>
                  <a:gd name="connsiteY286" fmla="*/ 1053587 h 2220934"/>
                  <a:gd name="connsiteX287" fmla="*/ 411701 w 1847829"/>
                  <a:gd name="connsiteY287" fmla="*/ 1070470 h 2220934"/>
                  <a:gd name="connsiteX288" fmla="*/ 382753 w 1847829"/>
                  <a:gd name="connsiteY288" fmla="*/ 1084942 h 2220934"/>
                  <a:gd name="connsiteX289" fmla="*/ 352197 w 1847829"/>
                  <a:gd name="connsiteY289" fmla="*/ 1097001 h 2220934"/>
                  <a:gd name="connsiteX290" fmla="*/ 336115 w 1847829"/>
                  <a:gd name="connsiteY290" fmla="*/ 1101423 h 2220934"/>
                  <a:gd name="connsiteX291" fmla="*/ 311992 w 1847829"/>
                  <a:gd name="connsiteY291" fmla="*/ 1107452 h 2220934"/>
                  <a:gd name="connsiteX292" fmla="*/ 263344 w 1847829"/>
                  <a:gd name="connsiteY292" fmla="*/ 1114286 h 2220934"/>
                  <a:gd name="connsiteX293" fmla="*/ 215098 w 1847829"/>
                  <a:gd name="connsiteY293" fmla="*/ 1115492 h 2220934"/>
                  <a:gd name="connsiteX294" fmla="*/ 167656 w 1847829"/>
                  <a:gd name="connsiteY294" fmla="*/ 1112678 h 2220934"/>
                  <a:gd name="connsiteX295" fmla="*/ 143533 w 1847829"/>
                  <a:gd name="connsiteY295" fmla="*/ 1109462 h 2220934"/>
                  <a:gd name="connsiteX296" fmla="*/ 141522 w 1847829"/>
                  <a:gd name="connsiteY296" fmla="*/ 1083736 h 2220934"/>
                  <a:gd name="connsiteX297" fmla="*/ 141924 w 1847829"/>
                  <a:gd name="connsiteY297" fmla="*/ 1034292 h 2220934"/>
                  <a:gd name="connsiteX298" fmla="*/ 148357 w 1847829"/>
                  <a:gd name="connsiteY298" fmla="*/ 984849 h 2220934"/>
                  <a:gd name="connsiteX299" fmla="*/ 159213 w 1847829"/>
                  <a:gd name="connsiteY299" fmla="*/ 937415 h 2220934"/>
                  <a:gd name="connsiteX300" fmla="*/ 174490 w 1847829"/>
                  <a:gd name="connsiteY300" fmla="*/ 891188 h 2220934"/>
                  <a:gd name="connsiteX301" fmla="*/ 194593 w 1847829"/>
                  <a:gd name="connsiteY301" fmla="*/ 847372 h 2220934"/>
                  <a:gd name="connsiteX302" fmla="*/ 218314 w 1847829"/>
                  <a:gd name="connsiteY302" fmla="*/ 805566 h 2220934"/>
                  <a:gd name="connsiteX303" fmla="*/ 245654 w 1847829"/>
                  <a:gd name="connsiteY303" fmla="*/ 766574 h 2220934"/>
                  <a:gd name="connsiteX304" fmla="*/ 276210 w 1847829"/>
                  <a:gd name="connsiteY304" fmla="*/ 731200 h 2220934"/>
                  <a:gd name="connsiteX305" fmla="*/ 309982 w 1847829"/>
                  <a:gd name="connsiteY305" fmla="*/ 699444 h 2220934"/>
                  <a:gd name="connsiteX306" fmla="*/ 345764 w 1847829"/>
                  <a:gd name="connsiteY306" fmla="*/ 671305 h 2220934"/>
                  <a:gd name="connsiteX307" fmla="*/ 383959 w 1847829"/>
                  <a:gd name="connsiteY307" fmla="*/ 647990 h 2220934"/>
                  <a:gd name="connsiteX308" fmla="*/ 424165 w 1847829"/>
                  <a:gd name="connsiteY308" fmla="*/ 629097 h 2220934"/>
                  <a:gd name="connsiteX309" fmla="*/ 465576 w 1847829"/>
                  <a:gd name="connsiteY309" fmla="*/ 615430 h 2220934"/>
                  <a:gd name="connsiteX310" fmla="*/ 508997 w 1847829"/>
                  <a:gd name="connsiteY310" fmla="*/ 607792 h 2220934"/>
                  <a:gd name="connsiteX311" fmla="*/ 552821 w 1847829"/>
                  <a:gd name="connsiteY311" fmla="*/ 605783 h 2220934"/>
                  <a:gd name="connsiteX312" fmla="*/ 574532 w 1847829"/>
                  <a:gd name="connsiteY312" fmla="*/ 606988 h 2220934"/>
                  <a:gd name="connsiteX313" fmla="*/ 575336 w 1847829"/>
                  <a:gd name="connsiteY313" fmla="*/ 590105 h 2220934"/>
                  <a:gd name="connsiteX314" fmla="*/ 581367 w 1847829"/>
                  <a:gd name="connsiteY314" fmla="*/ 553927 h 2220934"/>
                  <a:gd name="connsiteX315" fmla="*/ 593026 w 1847829"/>
                  <a:gd name="connsiteY315" fmla="*/ 516945 h 2220934"/>
                  <a:gd name="connsiteX316" fmla="*/ 609912 w 1847829"/>
                  <a:gd name="connsiteY316" fmla="*/ 479963 h 2220934"/>
                  <a:gd name="connsiteX317" fmla="*/ 632025 w 1847829"/>
                  <a:gd name="connsiteY317" fmla="*/ 444187 h 2220934"/>
                  <a:gd name="connsiteX318" fmla="*/ 658561 w 1847829"/>
                  <a:gd name="connsiteY318" fmla="*/ 409215 h 2220934"/>
                  <a:gd name="connsiteX319" fmla="*/ 689117 w 1847829"/>
                  <a:gd name="connsiteY319" fmla="*/ 375851 h 2220934"/>
                  <a:gd name="connsiteX320" fmla="*/ 723693 w 1847829"/>
                  <a:gd name="connsiteY320" fmla="*/ 345702 h 2220934"/>
                  <a:gd name="connsiteX321" fmla="*/ 761888 w 1847829"/>
                  <a:gd name="connsiteY321" fmla="*/ 317966 h 2220934"/>
                  <a:gd name="connsiteX322" fmla="*/ 802495 w 1847829"/>
                  <a:gd name="connsiteY322" fmla="*/ 295053 h 2220934"/>
                  <a:gd name="connsiteX323" fmla="*/ 846319 w 1847829"/>
                  <a:gd name="connsiteY323" fmla="*/ 275758 h 2220934"/>
                  <a:gd name="connsiteX324" fmla="*/ 891348 w 1847829"/>
                  <a:gd name="connsiteY324" fmla="*/ 262090 h 2220934"/>
                  <a:gd name="connsiteX325" fmla="*/ 939595 w 1847829"/>
                  <a:gd name="connsiteY325" fmla="*/ 254453 h 2220934"/>
                  <a:gd name="connsiteX326" fmla="*/ 988243 w 1847829"/>
                  <a:gd name="connsiteY326" fmla="*/ 253247 h 2220934"/>
                  <a:gd name="connsiteX327" fmla="*/ 1038499 w 1847829"/>
                  <a:gd name="connsiteY327" fmla="*/ 259277 h 2220934"/>
                  <a:gd name="connsiteX328" fmla="*/ 1089158 w 1847829"/>
                  <a:gd name="connsiteY328" fmla="*/ 273346 h 2220934"/>
                  <a:gd name="connsiteX329" fmla="*/ 1114889 w 1847829"/>
                  <a:gd name="connsiteY329" fmla="*/ 282993 h 2220934"/>
                  <a:gd name="connsiteX330" fmla="*/ 1121322 w 1847829"/>
                  <a:gd name="connsiteY330" fmla="*/ 265306 h 2220934"/>
                  <a:gd name="connsiteX331" fmla="*/ 1143033 w 1847829"/>
                  <a:gd name="connsiteY331" fmla="*/ 223098 h 2220934"/>
                  <a:gd name="connsiteX332" fmla="*/ 1174393 w 1847829"/>
                  <a:gd name="connsiteY332" fmla="*/ 176871 h 2220934"/>
                  <a:gd name="connsiteX333" fmla="*/ 1215000 w 1847829"/>
                  <a:gd name="connsiteY333" fmla="*/ 129839 h 2220934"/>
                  <a:gd name="connsiteX334" fmla="*/ 1251989 w 1847829"/>
                  <a:gd name="connsiteY334" fmla="*/ 96073 h 2220934"/>
                  <a:gd name="connsiteX335" fmla="*/ 1279730 w 1847829"/>
                  <a:gd name="connsiteY335" fmla="*/ 75170 h 2220934"/>
                  <a:gd name="connsiteX336" fmla="*/ 1309482 w 1847829"/>
                  <a:gd name="connsiteY336" fmla="*/ 55875 h 2220934"/>
                  <a:gd name="connsiteX337" fmla="*/ 1341244 w 1847829"/>
                  <a:gd name="connsiteY337" fmla="*/ 39394 h 2220934"/>
                  <a:gd name="connsiteX338" fmla="*/ 1375017 w 1847829"/>
                  <a:gd name="connsiteY338" fmla="*/ 24521 h 2220934"/>
                  <a:gd name="connsiteX339" fmla="*/ 1411201 w 1847829"/>
                  <a:gd name="connsiteY339" fmla="*/ 13265 h 2220934"/>
                  <a:gd name="connsiteX340" fmla="*/ 1449396 w 1847829"/>
                  <a:gd name="connsiteY340" fmla="*/ 4824 h 2220934"/>
                  <a:gd name="connsiteX341" fmla="*/ 1489601 w 1847829"/>
                  <a:gd name="connsiteY341" fmla="*/ 804 h 2220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847829" h="2220934">
                    <a:moveTo>
                      <a:pt x="649716" y="931151"/>
                    </a:moveTo>
                    <a:lnTo>
                      <a:pt x="675045" y="945217"/>
                    </a:lnTo>
                    <a:lnTo>
                      <a:pt x="724497" y="969330"/>
                    </a:lnTo>
                    <a:lnTo>
                      <a:pt x="773145" y="987414"/>
                    </a:lnTo>
                    <a:lnTo>
                      <a:pt x="821794" y="1001078"/>
                    </a:lnTo>
                    <a:lnTo>
                      <a:pt x="869236" y="1008714"/>
                    </a:lnTo>
                    <a:lnTo>
                      <a:pt x="916276" y="1011929"/>
                    </a:lnTo>
                    <a:lnTo>
                      <a:pt x="962512" y="1009518"/>
                    </a:lnTo>
                    <a:lnTo>
                      <a:pt x="1007944" y="1001078"/>
                    </a:lnTo>
                    <a:lnTo>
                      <a:pt x="1030056" y="995452"/>
                    </a:lnTo>
                    <a:lnTo>
                      <a:pt x="1048953" y="989022"/>
                    </a:lnTo>
                    <a:lnTo>
                      <a:pt x="1085540" y="974554"/>
                    </a:lnTo>
                    <a:lnTo>
                      <a:pt x="1102024" y="965713"/>
                    </a:lnTo>
                    <a:lnTo>
                      <a:pt x="1117704" y="991031"/>
                    </a:lnTo>
                    <a:lnTo>
                      <a:pt x="1144239" y="1040865"/>
                    </a:lnTo>
                    <a:lnTo>
                      <a:pt x="1164744" y="1088689"/>
                    </a:lnTo>
                    <a:lnTo>
                      <a:pt x="1179218" y="1135307"/>
                    </a:lnTo>
                    <a:lnTo>
                      <a:pt x="1188063" y="1181925"/>
                    </a:lnTo>
                    <a:lnTo>
                      <a:pt x="1191681" y="1227338"/>
                    </a:lnTo>
                    <a:lnTo>
                      <a:pt x="1189269" y="1272348"/>
                    </a:lnTo>
                    <a:lnTo>
                      <a:pt x="1181228" y="1317761"/>
                    </a:lnTo>
                    <a:lnTo>
                      <a:pt x="1175599" y="1340668"/>
                    </a:lnTo>
                    <a:lnTo>
                      <a:pt x="1170372" y="1355940"/>
                    </a:lnTo>
                    <a:lnTo>
                      <a:pt x="1153084" y="1384875"/>
                    </a:lnTo>
                    <a:lnTo>
                      <a:pt x="1129363" y="1412605"/>
                    </a:lnTo>
                    <a:lnTo>
                      <a:pt x="1100013" y="1437521"/>
                    </a:lnTo>
                    <a:lnTo>
                      <a:pt x="1066643" y="1460027"/>
                    </a:lnTo>
                    <a:lnTo>
                      <a:pt x="1030861" y="1479317"/>
                    </a:lnTo>
                    <a:lnTo>
                      <a:pt x="993872" y="1494187"/>
                    </a:lnTo>
                    <a:lnTo>
                      <a:pt x="956883" y="1504636"/>
                    </a:lnTo>
                    <a:lnTo>
                      <a:pt x="938389" y="1507851"/>
                    </a:lnTo>
                    <a:lnTo>
                      <a:pt x="888132" y="1516290"/>
                    </a:lnTo>
                    <a:lnTo>
                      <a:pt x="909843" y="1562507"/>
                    </a:lnTo>
                    <a:lnTo>
                      <a:pt x="916276" y="1576572"/>
                    </a:lnTo>
                    <a:lnTo>
                      <a:pt x="925925" y="1604704"/>
                    </a:lnTo>
                    <a:lnTo>
                      <a:pt x="932760" y="1632434"/>
                    </a:lnTo>
                    <a:lnTo>
                      <a:pt x="935976" y="1658958"/>
                    </a:lnTo>
                    <a:lnTo>
                      <a:pt x="935574" y="1684678"/>
                    </a:lnTo>
                    <a:lnTo>
                      <a:pt x="931554" y="1708791"/>
                    </a:lnTo>
                    <a:lnTo>
                      <a:pt x="924317" y="1732904"/>
                    </a:lnTo>
                    <a:lnTo>
                      <a:pt x="913864" y="1755410"/>
                    </a:lnTo>
                    <a:lnTo>
                      <a:pt x="907431" y="1765858"/>
                    </a:lnTo>
                    <a:lnTo>
                      <a:pt x="898988" y="1777915"/>
                    </a:lnTo>
                    <a:lnTo>
                      <a:pt x="878081" y="1800822"/>
                    </a:lnTo>
                    <a:lnTo>
                      <a:pt x="853154" y="1820514"/>
                    </a:lnTo>
                    <a:lnTo>
                      <a:pt x="824206" y="1837795"/>
                    </a:lnTo>
                    <a:lnTo>
                      <a:pt x="793248" y="1852263"/>
                    </a:lnTo>
                    <a:lnTo>
                      <a:pt x="758270" y="1863516"/>
                    </a:lnTo>
                    <a:lnTo>
                      <a:pt x="721281" y="1871955"/>
                    </a:lnTo>
                    <a:lnTo>
                      <a:pt x="682282" y="1877180"/>
                    </a:lnTo>
                    <a:lnTo>
                      <a:pt x="661777" y="1878385"/>
                    </a:lnTo>
                    <a:lnTo>
                      <a:pt x="659365" y="1864319"/>
                    </a:lnTo>
                    <a:lnTo>
                      <a:pt x="651726" y="1834982"/>
                    </a:lnTo>
                    <a:lnTo>
                      <a:pt x="641675" y="1806047"/>
                    </a:lnTo>
                    <a:lnTo>
                      <a:pt x="628005" y="1776709"/>
                    </a:lnTo>
                    <a:lnTo>
                      <a:pt x="619964" y="1762643"/>
                    </a:lnTo>
                    <a:lnTo>
                      <a:pt x="609510" y="1744961"/>
                    </a:lnTo>
                    <a:lnTo>
                      <a:pt x="585789" y="1711604"/>
                    </a:lnTo>
                    <a:lnTo>
                      <a:pt x="558450" y="1681463"/>
                    </a:lnTo>
                    <a:lnTo>
                      <a:pt x="529502" y="1654135"/>
                    </a:lnTo>
                    <a:lnTo>
                      <a:pt x="497338" y="1630424"/>
                    </a:lnTo>
                    <a:lnTo>
                      <a:pt x="463164" y="1609929"/>
                    </a:lnTo>
                    <a:lnTo>
                      <a:pt x="427381" y="1593853"/>
                    </a:lnTo>
                    <a:lnTo>
                      <a:pt x="390392" y="1581395"/>
                    </a:lnTo>
                    <a:lnTo>
                      <a:pt x="371094" y="1577376"/>
                    </a:lnTo>
                    <a:lnTo>
                      <a:pt x="347775" y="1572554"/>
                    </a:lnTo>
                    <a:lnTo>
                      <a:pt x="300333" y="1567731"/>
                    </a:lnTo>
                    <a:lnTo>
                      <a:pt x="253293" y="1567731"/>
                    </a:lnTo>
                    <a:lnTo>
                      <a:pt x="207459" y="1571348"/>
                    </a:lnTo>
                    <a:lnTo>
                      <a:pt x="163233" y="1578180"/>
                    </a:lnTo>
                    <a:lnTo>
                      <a:pt x="120213" y="1588227"/>
                    </a:lnTo>
                    <a:lnTo>
                      <a:pt x="60308" y="1605910"/>
                    </a:lnTo>
                    <a:lnTo>
                      <a:pt x="24927" y="1618770"/>
                    </a:lnTo>
                    <a:lnTo>
                      <a:pt x="16484" y="1594255"/>
                    </a:lnTo>
                    <a:lnTo>
                      <a:pt x="5227" y="1537590"/>
                    </a:lnTo>
                    <a:lnTo>
                      <a:pt x="0" y="1474495"/>
                    </a:lnTo>
                    <a:lnTo>
                      <a:pt x="2010" y="1409390"/>
                    </a:lnTo>
                    <a:lnTo>
                      <a:pt x="10453" y="1361566"/>
                    </a:lnTo>
                    <a:lnTo>
                      <a:pt x="18092" y="1330621"/>
                    </a:lnTo>
                    <a:lnTo>
                      <a:pt x="29350" y="1301686"/>
                    </a:lnTo>
                    <a:lnTo>
                      <a:pt x="43421" y="1274358"/>
                    </a:lnTo>
                    <a:lnTo>
                      <a:pt x="59906" y="1249441"/>
                    </a:lnTo>
                    <a:lnTo>
                      <a:pt x="80410" y="1227739"/>
                    </a:lnTo>
                    <a:lnTo>
                      <a:pt x="103729" y="1208851"/>
                    </a:lnTo>
                    <a:lnTo>
                      <a:pt x="130265" y="1194383"/>
                    </a:lnTo>
                    <a:lnTo>
                      <a:pt x="145543" y="1188757"/>
                    </a:lnTo>
                    <a:lnTo>
                      <a:pt x="164841" y="1190766"/>
                    </a:lnTo>
                    <a:lnTo>
                      <a:pt x="203438" y="1193981"/>
                    </a:lnTo>
                    <a:lnTo>
                      <a:pt x="222335" y="1193981"/>
                    </a:lnTo>
                    <a:lnTo>
                      <a:pt x="255705" y="1193178"/>
                    </a:lnTo>
                    <a:lnTo>
                      <a:pt x="323250" y="1184336"/>
                    </a:lnTo>
                    <a:lnTo>
                      <a:pt x="357022" y="1176701"/>
                    </a:lnTo>
                    <a:lnTo>
                      <a:pt x="385970" y="1167859"/>
                    </a:lnTo>
                    <a:lnTo>
                      <a:pt x="439845" y="1144148"/>
                    </a:lnTo>
                    <a:lnTo>
                      <a:pt x="487689" y="1114811"/>
                    </a:lnTo>
                    <a:lnTo>
                      <a:pt x="529904" y="1081455"/>
                    </a:lnTo>
                    <a:lnTo>
                      <a:pt x="566491" y="1045285"/>
                    </a:lnTo>
                    <a:lnTo>
                      <a:pt x="597047" y="1009518"/>
                    </a:lnTo>
                    <a:lnTo>
                      <a:pt x="633634" y="958881"/>
                    </a:lnTo>
                    <a:close/>
                    <a:moveTo>
                      <a:pt x="1510910" y="0"/>
                    </a:moveTo>
                    <a:lnTo>
                      <a:pt x="1531817" y="804"/>
                    </a:lnTo>
                    <a:lnTo>
                      <a:pt x="1571620" y="4824"/>
                    </a:lnTo>
                    <a:lnTo>
                      <a:pt x="1608608" y="13265"/>
                    </a:lnTo>
                    <a:lnTo>
                      <a:pt x="1642783" y="25727"/>
                    </a:lnTo>
                    <a:lnTo>
                      <a:pt x="1674545" y="41404"/>
                    </a:lnTo>
                    <a:lnTo>
                      <a:pt x="1703895" y="60699"/>
                    </a:lnTo>
                    <a:lnTo>
                      <a:pt x="1730028" y="83210"/>
                    </a:lnTo>
                    <a:lnTo>
                      <a:pt x="1753347" y="108936"/>
                    </a:lnTo>
                    <a:lnTo>
                      <a:pt x="1774656" y="137075"/>
                    </a:lnTo>
                    <a:lnTo>
                      <a:pt x="1793150" y="168429"/>
                    </a:lnTo>
                    <a:lnTo>
                      <a:pt x="1808428" y="202196"/>
                    </a:lnTo>
                    <a:lnTo>
                      <a:pt x="1821696" y="238776"/>
                    </a:lnTo>
                    <a:lnTo>
                      <a:pt x="1832149" y="276964"/>
                    </a:lnTo>
                    <a:lnTo>
                      <a:pt x="1839788" y="316760"/>
                    </a:lnTo>
                    <a:lnTo>
                      <a:pt x="1845015" y="358967"/>
                    </a:lnTo>
                    <a:lnTo>
                      <a:pt x="1847829" y="402381"/>
                    </a:lnTo>
                    <a:lnTo>
                      <a:pt x="1847829" y="424892"/>
                    </a:lnTo>
                    <a:lnTo>
                      <a:pt x="1847829" y="1993012"/>
                    </a:lnTo>
                    <a:lnTo>
                      <a:pt x="1821696" y="1980551"/>
                    </a:lnTo>
                    <a:lnTo>
                      <a:pt x="1767821" y="1960050"/>
                    </a:lnTo>
                    <a:lnTo>
                      <a:pt x="1714348" y="1945579"/>
                    </a:lnTo>
                    <a:lnTo>
                      <a:pt x="1660071" y="1936735"/>
                    </a:lnTo>
                    <a:lnTo>
                      <a:pt x="1606598" y="1934323"/>
                    </a:lnTo>
                    <a:lnTo>
                      <a:pt x="1552723" y="1937137"/>
                    </a:lnTo>
                    <a:lnTo>
                      <a:pt x="1500055" y="1945981"/>
                    </a:lnTo>
                    <a:lnTo>
                      <a:pt x="1448592" y="1961256"/>
                    </a:lnTo>
                    <a:lnTo>
                      <a:pt x="1422861" y="1971707"/>
                    </a:lnTo>
                    <a:lnTo>
                      <a:pt x="1401954" y="1980953"/>
                    </a:lnTo>
                    <a:lnTo>
                      <a:pt x="1361347" y="2003062"/>
                    </a:lnTo>
                    <a:lnTo>
                      <a:pt x="1323956" y="2028386"/>
                    </a:lnTo>
                    <a:lnTo>
                      <a:pt x="1289782" y="2057731"/>
                    </a:lnTo>
                    <a:lnTo>
                      <a:pt x="1258422" y="2089487"/>
                    </a:lnTo>
                    <a:lnTo>
                      <a:pt x="1230278" y="2123655"/>
                    </a:lnTo>
                    <a:lnTo>
                      <a:pt x="1205753" y="2161441"/>
                    </a:lnTo>
                    <a:lnTo>
                      <a:pt x="1185248" y="2200433"/>
                    </a:lnTo>
                    <a:lnTo>
                      <a:pt x="1176403" y="2220934"/>
                    </a:lnTo>
                    <a:lnTo>
                      <a:pt x="1169166" y="2201639"/>
                    </a:lnTo>
                    <a:lnTo>
                      <a:pt x="1151878" y="2165059"/>
                    </a:lnTo>
                    <a:lnTo>
                      <a:pt x="1132579" y="2132097"/>
                    </a:lnTo>
                    <a:lnTo>
                      <a:pt x="1112477" y="2102350"/>
                    </a:lnTo>
                    <a:lnTo>
                      <a:pt x="1091168" y="2075418"/>
                    </a:lnTo>
                    <a:lnTo>
                      <a:pt x="1068251" y="2051299"/>
                    </a:lnTo>
                    <a:lnTo>
                      <a:pt x="1044128" y="2029994"/>
                    </a:lnTo>
                    <a:lnTo>
                      <a:pt x="1019201" y="2011503"/>
                    </a:lnTo>
                    <a:lnTo>
                      <a:pt x="980202" y="1986982"/>
                    </a:lnTo>
                    <a:lnTo>
                      <a:pt x="926729" y="1962864"/>
                    </a:lnTo>
                    <a:lnTo>
                      <a:pt x="872050" y="1945981"/>
                    </a:lnTo>
                    <a:lnTo>
                      <a:pt x="818175" y="1936333"/>
                    </a:lnTo>
                    <a:lnTo>
                      <a:pt x="791238" y="1933519"/>
                    </a:lnTo>
                    <a:lnTo>
                      <a:pt x="820185" y="1924274"/>
                    </a:lnTo>
                    <a:lnTo>
                      <a:pt x="872050" y="1899351"/>
                    </a:lnTo>
                    <a:lnTo>
                      <a:pt x="917482" y="1867595"/>
                    </a:lnTo>
                    <a:lnTo>
                      <a:pt x="946027" y="1839456"/>
                    </a:lnTo>
                    <a:lnTo>
                      <a:pt x="962914" y="1818955"/>
                    </a:lnTo>
                    <a:lnTo>
                      <a:pt x="970151" y="1808102"/>
                    </a:lnTo>
                    <a:lnTo>
                      <a:pt x="982614" y="1788405"/>
                    </a:lnTo>
                    <a:lnTo>
                      <a:pt x="1000304" y="1746599"/>
                    </a:lnTo>
                    <a:lnTo>
                      <a:pt x="1010356" y="1701979"/>
                    </a:lnTo>
                    <a:lnTo>
                      <a:pt x="1011964" y="1655350"/>
                    </a:lnTo>
                    <a:lnTo>
                      <a:pt x="1009150" y="1631633"/>
                    </a:lnTo>
                    <a:lnTo>
                      <a:pt x="1032871" y="1646506"/>
                    </a:lnTo>
                    <a:lnTo>
                      <a:pt x="1078705" y="1673037"/>
                    </a:lnTo>
                    <a:lnTo>
                      <a:pt x="1123332" y="1695950"/>
                    </a:lnTo>
                    <a:lnTo>
                      <a:pt x="1167558" y="1714843"/>
                    </a:lnTo>
                    <a:lnTo>
                      <a:pt x="1210577" y="1730520"/>
                    </a:lnTo>
                    <a:lnTo>
                      <a:pt x="1251989" y="1741775"/>
                    </a:lnTo>
                    <a:lnTo>
                      <a:pt x="1292194" y="1749413"/>
                    </a:lnTo>
                    <a:lnTo>
                      <a:pt x="1331997" y="1753433"/>
                    </a:lnTo>
                    <a:lnTo>
                      <a:pt x="1350893" y="1753433"/>
                    </a:lnTo>
                    <a:lnTo>
                      <a:pt x="1379841" y="1753031"/>
                    </a:lnTo>
                    <a:lnTo>
                      <a:pt x="1435324" y="1744187"/>
                    </a:lnTo>
                    <a:lnTo>
                      <a:pt x="1462664" y="1735746"/>
                    </a:lnTo>
                    <a:lnTo>
                      <a:pt x="1478746" y="1729314"/>
                    </a:lnTo>
                    <a:lnTo>
                      <a:pt x="1508900" y="1715245"/>
                    </a:lnTo>
                    <a:lnTo>
                      <a:pt x="1536641" y="1699165"/>
                    </a:lnTo>
                    <a:lnTo>
                      <a:pt x="1561568" y="1681076"/>
                    </a:lnTo>
                    <a:lnTo>
                      <a:pt x="1594939" y="1651330"/>
                    </a:lnTo>
                    <a:lnTo>
                      <a:pt x="1630721" y="1609122"/>
                    </a:lnTo>
                    <a:lnTo>
                      <a:pt x="1658463" y="1567316"/>
                    </a:lnTo>
                    <a:lnTo>
                      <a:pt x="1677761" y="1530334"/>
                    </a:lnTo>
                    <a:lnTo>
                      <a:pt x="1695050" y="1488528"/>
                    </a:lnTo>
                    <a:lnTo>
                      <a:pt x="1697462" y="1479685"/>
                    </a:lnTo>
                    <a:lnTo>
                      <a:pt x="1623484" y="1457978"/>
                    </a:lnTo>
                    <a:lnTo>
                      <a:pt x="1621876" y="1463606"/>
                    </a:lnTo>
                    <a:lnTo>
                      <a:pt x="1608608" y="1496568"/>
                    </a:lnTo>
                    <a:lnTo>
                      <a:pt x="1592526" y="1526716"/>
                    </a:lnTo>
                    <a:lnTo>
                      <a:pt x="1570414" y="1560483"/>
                    </a:lnTo>
                    <a:lnTo>
                      <a:pt x="1541868" y="1595053"/>
                    </a:lnTo>
                    <a:lnTo>
                      <a:pt x="1505683" y="1626809"/>
                    </a:lnTo>
                    <a:lnTo>
                      <a:pt x="1473519" y="1647310"/>
                    </a:lnTo>
                    <a:lnTo>
                      <a:pt x="1449396" y="1658164"/>
                    </a:lnTo>
                    <a:lnTo>
                      <a:pt x="1436932" y="1662585"/>
                    </a:lnTo>
                    <a:lnTo>
                      <a:pt x="1416830" y="1669017"/>
                    </a:lnTo>
                    <a:lnTo>
                      <a:pt x="1374212" y="1675851"/>
                    </a:lnTo>
                    <a:lnTo>
                      <a:pt x="1329183" y="1676253"/>
                    </a:lnTo>
                    <a:lnTo>
                      <a:pt x="1281741" y="1669419"/>
                    </a:lnTo>
                    <a:lnTo>
                      <a:pt x="1231886" y="1656556"/>
                    </a:lnTo>
                    <a:lnTo>
                      <a:pt x="1179619" y="1636859"/>
                    </a:lnTo>
                    <a:lnTo>
                      <a:pt x="1124940" y="1610730"/>
                    </a:lnTo>
                    <a:lnTo>
                      <a:pt x="1068251" y="1577768"/>
                    </a:lnTo>
                    <a:lnTo>
                      <a:pt x="1038901" y="1558473"/>
                    </a:lnTo>
                    <a:lnTo>
                      <a:pt x="1056592" y="1551237"/>
                    </a:lnTo>
                    <a:lnTo>
                      <a:pt x="1091168" y="1533952"/>
                    </a:lnTo>
                    <a:lnTo>
                      <a:pt x="1124538" y="1513853"/>
                    </a:lnTo>
                    <a:lnTo>
                      <a:pt x="1155094" y="1490940"/>
                    </a:lnTo>
                    <a:lnTo>
                      <a:pt x="1183238" y="1465616"/>
                    </a:lnTo>
                    <a:lnTo>
                      <a:pt x="1207763" y="1438281"/>
                    </a:lnTo>
                    <a:lnTo>
                      <a:pt x="1228268" y="1408937"/>
                    </a:lnTo>
                    <a:lnTo>
                      <a:pt x="1243144" y="1377582"/>
                    </a:lnTo>
                    <a:lnTo>
                      <a:pt x="1248370" y="1361503"/>
                    </a:lnTo>
                    <a:lnTo>
                      <a:pt x="1257215" y="1327737"/>
                    </a:lnTo>
                    <a:lnTo>
                      <a:pt x="1266061" y="1263018"/>
                    </a:lnTo>
                    <a:lnTo>
                      <a:pt x="1266061" y="1201113"/>
                    </a:lnTo>
                    <a:lnTo>
                      <a:pt x="1258824" y="1142425"/>
                    </a:lnTo>
                    <a:lnTo>
                      <a:pt x="1244752" y="1086951"/>
                    </a:lnTo>
                    <a:lnTo>
                      <a:pt x="1225453" y="1035498"/>
                    </a:lnTo>
                    <a:lnTo>
                      <a:pt x="1202938" y="988065"/>
                    </a:lnTo>
                    <a:lnTo>
                      <a:pt x="1179217" y="944249"/>
                    </a:lnTo>
                    <a:lnTo>
                      <a:pt x="1166754" y="923748"/>
                    </a:lnTo>
                    <a:lnTo>
                      <a:pt x="1181630" y="912492"/>
                    </a:lnTo>
                    <a:lnTo>
                      <a:pt x="1209371" y="887972"/>
                    </a:lnTo>
                    <a:lnTo>
                      <a:pt x="1246762" y="849784"/>
                    </a:lnTo>
                    <a:lnTo>
                      <a:pt x="1288173" y="799938"/>
                    </a:lnTo>
                    <a:lnTo>
                      <a:pt x="1319131" y="753711"/>
                    </a:lnTo>
                    <a:lnTo>
                      <a:pt x="1330791" y="734416"/>
                    </a:lnTo>
                    <a:lnTo>
                      <a:pt x="1348883" y="751299"/>
                    </a:lnTo>
                    <a:lnTo>
                      <a:pt x="1389490" y="780643"/>
                    </a:lnTo>
                    <a:lnTo>
                      <a:pt x="1411603" y="792301"/>
                    </a:lnTo>
                    <a:lnTo>
                      <a:pt x="1428891" y="799938"/>
                    </a:lnTo>
                    <a:lnTo>
                      <a:pt x="1463468" y="810792"/>
                    </a:lnTo>
                    <a:lnTo>
                      <a:pt x="1497642" y="818027"/>
                    </a:lnTo>
                    <a:lnTo>
                      <a:pt x="1531013" y="821243"/>
                    </a:lnTo>
                    <a:lnTo>
                      <a:pt x="1547095" y="821243"/>
                    </a:lnTo>
                    <a:lnTo>
                      <a:pt x="1563579" y="821243"/>
                    </a:lnTo>
                    <a:lnTo>
                      <a:pt x="1596145" y="818027"/>
                    </a:lnTo>
                    <a:lnTo>
                      <a:pt x="1638762" y="810792"/>
                    </a:lnTo>
                    <a:lnTo>
                      <a:pt x="1701884" y="791095"/>
                    </a:lnTo>
                    <a:lnTo>
                      <a:pt x="1713142" y="785467"/>
                    </a:lnTo>
                    <a:lnTo>
                      <a:pt x="1679772" y="715925"/>
                    </a:lnTo>
                    <a:lnTo>
                      <a:pt x="1675751" y="718337"/>
                    </a:lnTo>
                    <a:lnTo>
                      <a:pt x="1635144" y="732406"/>
                    </a:lnTo>
                    <a:lnTo>
                      <a:pt x="1585692" y="741651"/>
                    </a:lnTo>
                    <a:lnTo>
                      <a:pt x="1547497" y="744063"/>
                    </a:lnTo>
                    <a:lnTo>
                      <a:pt x="1506889" y="741651"/>
                    </a:lnTo>
                    <a:lnTo>
                      <a:pt x="1465076" y="731200"/>
                    </a:lnTo>
                    <a:lnTo>
                      <a:pt x="1444169" y="722356"/>
                    </a:lnTo>
                    <a:lnTo>
                      <a:pt x="1430098" y="715121"/>
                    </a:lnTo>
                    <a:lnTo>
                      <a:pt x="1404366" y="696630"/>
                    </a:lnTo>
                    <a:lnTo>
                      <a:pt x="1380243" y="674923"/>
                    </a:lnTo>
                    <a:lnTo>
                      <a:pt x="1357728" y="648392"/>
                    </a:lnTo>
                    <a:lnTo>
                      <a:pt x="1338028" y="618244"/>
                    </a:lnTo>
                    <a:lnTo>
                      <a:pt x="1320740" y="583272"/>
                    </a:lnTo>
                    <a:lnTo>
                      <a:pt x="1305060" y="544682"/>
                    </a:lnTo>
                    <a:lnTo>
                      <a:pt x="1292194" y="501268"/>
                    </a:lnTo>
                    <a:lnTo>
                      <a:pt x="1286565" y="478355"/>
                    </a:lnTo>
                    <a:lnTo>
                      <a:pt x="1211382" y="496042"/>
                    </a:lnTo>
                    <a:lnTo>
                      <a:pt x="1217010" y="521367"/>
                    </a:lnTo>
                    <a:lnTo>
                      <a:pt x="1231886" y="567996"/>
                    </a:lnTo>
                    <a:lnTo>
                      <a:pt x="1248370" y="611008"/>
                    </a:lnTo>
                    <a:lnTo>
                      <a:pt x="1267669" y="650000"/>
                    </a:lnTo>
                    <a:lnTo>
                      <a:pt x="1278524" y="668089"/>
                    </a:lnTo>
                    <a:lnTo>
                      <a:pt x="1268071" y="687786"/>
                    </a:lnTo>
                    <a:lnTo>
                      <a:pt x="1237917" y="736024"/>
                    </a:lnTo>
                    <a:lnTo>
                      <a:pt x="1210577" y="773408"/>
                    </a:lnTo>
                    <a:lnTo>
                      <a:pt x="1176403" y="812400"/>
                    </a:lnTo>
                    <a:lnTo>
                      <a:pt x="1135796" y="849784"/>
                    </a:lnTo>
                    <a:lnTo>
                      <a:pt x="1089158" y="883952"/>
                    </a:lnTo>
                    <a:lnTo>
                      <a:pt x="1049355" y="904855"/>
                    </a:lnTo>
                    <a:lnTo>
                      <a:pt x="1021211" y="916110"/>
                    </a:lnTo>
                    <a:lnTo>
                      <a:pt x="1006737" y="920934"/>
                    </a:lnTo>
                    <a:lnTo>
                      <a:pt x="986233" y="926160"/>
                    </a:lnTo>
                    <a:lnTo>
                      <a:pt x="945223" y="932993"/>
                    </a:lnTo>
                    <a:lnTo>
                      <a:pt x="903008" y="933797"/>
                    </a:lnTo>
                    <a:lnTo>
                      <a:pt x="860390" y="929778"/>
                    </a:lnTo>
                    <a:lnTo>
                      <a:pt x="815763" y="919728"/>
                    </a:lnTo>
                    <a:lnTo>
                      <a:pt x="771135" y="904855"/>
                    </a:lnTo>
                    <a:lnTo>
                      <a:pt x="725301" y="884354"/>
                    </a:lnTo>
                    <a:lnTo>
                      <a:pt x="678261" y="858627"/>
                    </a:lnTo>
                    <a:lnTo>
                      <a:pt x="654540" y="843754"/>
                    </a:lnTo>
                    <a:lnTo>
                      <a:pt x="616345" y="818831"/>
                    </a:lnTo>
                    <a:lnTo>
                      <a:pt x="598253" y="860235"/>
                    </a:lnTo>
                    <a:lnTo>
                      <a:pt x="595036" y="867069"/>
                    </a:lnTo>
                    <a:lnTo>
                      <a:pt x="572522" y="907267"/>
                    </a:lnTo>
                    <a:lnTo>
                      <a:pt x="547594" y="944249"/>
                    </a:lnTo>
                    <a:lnTo>
                      <a:pt x="515028" y="984849"/>
                    </a:lnTo>
                    <a:lnTo>
                      <a:pt x="474019" y="1025449"/>
                    </a:lnTo>
                    <a:lnTo>
                      <a:pt x="438236" y="1053587"/>
                    </a:lnTo>
                    <a:lnTo>
                      <a:pt x="411701" y="1070470"/>
                    </a:lnTo>
                    <a:lnTo>
                      <a:pt x="382753" y="1084942"/>
                    </a:lnTo>
                    <a:lnTo>
                      <a:pt x="352197" y="1097001"/>
                    </a:lnTo>
                    <a:lnTo>
                      <a:pt x="336115" y="1101423"/>
                    </a:lnTo>
                    <a:lnTo>
                      <a:pt x="311992" y="1107452"/>
                    </a:lnTo>
                    <a:lnTo>
                      <a:pt x="263344" y="1114286"/>
                    </a:lnTo>
                    <a:lnTo>
                      <a:pt x="215098" y="1115492"/>
                    </a:lnTo>
                    <a:lnTo>
                      <a:pt x="167656" y="1112678"/>
                    </a:lnTo>
                    <a:lnTo>
                      <a:pt x="143533" y="1109462"/>
                    </a:lnTo>
                    <a:lnTo>
                      <a:pt x="141522" y="1083736"/>
                    </a:lnTo>
                    <a:lnTo>
                      <a:pt x="141924" y="1034292"/>
                    </a:lnTo>
                    <a:lnTo>
                      <a:pt x="148357" y="984849"/>
                    </a:lnTo>
                    <a:lnTo>
                      <a:pt x="159213" y="937415"/>
                    </a:lnTo>
                    <a:lnTo>
                      <a:pt x="174490" y="891188"/>
                    </a:lnTo>
                    <a:lnTo>
                      <a:pt x="194593" y="847372"/>
                    </a:lnTo>
                    <a:lnTo>
                      <a:pt x="218314" y="805566"/>
                    </a:lnTo>
                    <a:lnTo>
                      <a:pt x="245654" y="766574"/>
                    </a:lnTo>
                    <a:lnTo>
                      <a:pt x="276210" y="731200"/>
                    </a:lnTo>
                    <a:lnTo>
                      <a:pt x="309982" y="699444"/>
                    </a:lnTo>
                    <a:lnTo>
                      <a:pt x="345764" y="671305"/>
                    </a:lnTo>
                    <a:lnTo>
                      <a:pt x="383959" y="647990"/>
                    </a:lnTo>
                    <a:lnTo>
                      <a:pt x="424165" y="629097"/>
                    </a:lnTo>
                    <a:lnTo>
                      <a:pt x="465576" y="615430"/>
                    </a:lnTo>
                    <a:lnTo>
                      <a:pt x="508997" y="607792"/>
                    </a:lnTo>
                    <a:lnTo>
                      <a:pt x="552821" y="605783"/>
                    </a:lnTo>
                    <a:lnTo>
                      <a:pt x="574532" y="606988"/>
                    </a:lnTo>
                    <a:lnTo>
                      <a:pt x="575336" y="590105"/>
                    </a:lnTo>
                    <a:lnTo>
                      <a:pt x="581367" y="553927"/>
                    </a:lnTo>
                    <a:lnTo>
                      <a:pt x="593026" y="516945"/>
                    </a:lnTo>
                    <a:lnTo>
                      <a:pt x="609912" y="479963"/>
                    </a:lnTo>
                    <a:lnTo>
                      <a:pt x="632025" y="444187"/>
                    </a:lnTo>
                    <a:lnTo>
                      <a:pt x="658561" y="409215"/>
                    </a:lnTo>
                    <a:lnTo>
                      <a:pt x="689117" y="375851"/>
                    </a:lnTo>
                    <a:lnTo>
                      <a:pt x="723693" y="345702"/>
                    </a:lnTo>
                    <a:lnTo>
                      <a:pt x="761888" y="317966"/>
                    </a:lnTo>
                    <a:lnTo>
                      <a:pt x="802495" y="295053"/>
                    </a:lnTo>
                    <a:lnTo>
                      <a:pt x="846319" y="275758"/>
                    </a:lnTo>
                    <a:lnTo>
                      <a:pt x="891348" y="262090"/>
                    </a:lnTo>
                    <a:lnTo>
                      <a:pt x="939595" y="254453"/>
                    </a:lnTo>
                    <a:lnTo>
                      <a:pt x="988243" y="253247"/>
                    </a:lnTo>
                    <a:lnTo>
                      <a:pt x="1038499" y="259277"/>
                    </a:lnTo>
                    <a:lnTo>
                      <a:pt x="1089158" y="273346"/>
                    </a:lnTo>
                    <a:lnTo>
                      <a:pt x="1114889" y="282993"/>
                    </a:lnTo>
                    <a:lnTo>
                      <a:pt x="1121322" y="265306"/>
                    </a:lnTo>
                    <a:lnTo>
                      <a:pt x="1143033" y="223098"/>
                    </a:lnTo>
                    <a:lnTo>
                      <a:pt x="1174393" y="176871"/>
                    </a:lnTo>
                    <a:lnTo>
                      <a:pt x="1215000" y="129839"/>
                    </a:lnTo>
                    <a:lnTo>
                      <a:pt x="1251989" y="96073"/>
                    </a:lnTo>
                    <a:lnTo>
                      <a:pt x="1279730" y="75170"/>
                    </a:lnTo>
                    <a:lnTo>
                      <a:pt x="1309482" y="55875"/>
                    </a:lnTo>
                    <a:lnTo>
                      <a:pt x="1341244" y="39394"/>
                    </a:lnTo>
                    <a:lnTo>
                      <a:pt x="1375017" y="24521"/>
                    </a:lnTo>
                    <a:lnTo>
                      <a:pt x="1411201" y="13265"/>
                    </a:lnTo>
                    <a:lnTo>
                      <a:pt x="1449396" y="4824"/>
                    </a:lnTo>
                    <a:lnTo>
                      <a:pt x="1489601" y="804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Freeform 12">
                <a:extLst>
                  <a:ext uri="{FF2B5EF4-FFF2-40B4-BE49-F238E27FC236}">
                    <a16:creationId xmlns:a16="http://schemas.microsoft.com/office/drawing/2014/main" id="{E0BBB88C-90A4-40EA-87C4-0F618AFDC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003" y="3634532"/>
                <a:ext cx="1968444" cy="1989352"/>
              </a:xfrm>
              <a:custGeom>
                <a:avLst/>
                <a:gdLst>
                  <a:gd name="T0" fmla="*/ 3572 w 4897"/>
                  <a:gd name="T1" fmla="*/ 1236 h 4951"/>
                  <a:gd name="T2" fmla="*/ 3350 w 4897"/>
                  <a:gd name="T3" fmla="*/ 1713 h 4951"/>
                  <a:gd name="T4" fmla="*/ 2969 w 4897"/>
                  <a:gd name="T5" fmla="*/ 1735 h 4951"/>
                  <a:gd name="T6" fmla="*/ 2511 w 4897"/>
                  <a:gd name="T7" fmla="*/ 1812 h 4951"/>
                  <a:gd name="T8" fmla="*/ 2179 w 4897"/>
                  <a:gd name="T9" fmla="*/ 2127 h 4951"/>
                  <a:gd name="T10" fmla="*/ 2087 w 4897"/>
                  <a:gd name="T11" fmla="*/ 2477 h 4951"/>
                  <a:gd name="T12" fmla="*/ 2161 w 4897"/>
                  <a:gd name="T13" fmla="*/ 2859 h 4951"/>
                  <a:gd name="T14" fmla="*/ 2727 w 4897"/>
                  <a:gd name="T15" fmla="*/ 2920 h 4951"/>
                  <a:gd name="T16" fmla="*/ 3109 w 4897"/>
                  <a:gd name="T17" fmla="*/ 3243 h 4951"/>
                  <a:gd name="T18" fmla="*/ 3334 w 4897"/>
                  <a:gd name="T19" fmla="*/ 3117 h 4951"/>
                  <a:gd name="T20" fmla="*/ 3728 w 4897"/>
                  <a:gd name="T21" fmla="*/ 3075 h 4951"/>
                  <a:gd name="T22" fmla="*/ 4158 w 4897"/>
                  <a:gd name="T23" fmla="*/ 3453 h 4951"/>
                  <a:gd name="T24" fmla="*/ 3599 w 4897"/>
                  <a:gd name="T25" fmla="*/ 3261 h 4951"/>
                  <a:gd name="T26" fmla="*/ 3186 w 4897"/>
                  <a:gd name="T27" fmla="*/ 3428 h 4951"/>
                  <a:gd name="T28" fmla="*/ 2960 w 4897"/>
                  <a:gd name="T29" fmla="*/ 3910 h 4951"/>
                  <a:gd name="T30" fmla="*/ 2798 w 4897"/>
                  <a:gd name="T31" fmla="*/ 4188 h 4951"/>
                  <a:gd name="T32" fmla="*/ 2829 w 4897"/>
                  <a:gd name="T33" fmla="*/ 3626 h 4951"/>
                  <a:gd name="T34" fmla="*/ 2842 w 4897"/>
                  <a:gd name="T35" fmla="*/ 3235 h 4951"/>
                  <a:gd name="T36" fmla="*/ 2352 w 4897"/>
                  <a:gd name="T37" fmla="*/ 3025 h 4951"/>
                  <a:gd name="T38" fmla="*/ 1952 w 4897"/>
                  <a:gd name="T39" fmla="*/ 3170 h 4951"/>
                  <a:gd name="T40" fmla="*/ 1684 w 4897"/>
                  <a:gd name="T41" fmla="*/ 3629 h 4951"/>
                  <a:gd name="T42" fmla="*/ 1553 w 4897"/>
                  <a:gd name="T43" fmla="*/ 3390 h 4951"/>
                  <a:gd name="T44" fmla="*/ 1930 w 4897"/>
                  <a:gd name="T45" fmla="*/ 2955 h 4951"/>
                  <a:gd name="T46" fmla="*/ 1899 w 4897"/>
                  <a:gd name="T47" fmla="*/ 2567 h 4951"/>
                  <a:gd name="T48" fmla="*/ 1973 w 4897"/>
                  <a:gd name="T49" fmla="*/ 2118 h 4951"/>
                  <a:gd name="T50" fmla="*/ 2218 w 4897"/>
                  <a:gd name="T51" fmla="*/ 1777 h 4951"/>
                  <a:gd name="T52" fmla="*/ 2485 w 4897"/>
                  <a:gd name="T53" fmla="*/ 1615 h 4951"/>
                  <a:gd name="T54" fmla="*/ 2920 w 4897"/>
                  <a:gd name="T55" fmla="*/ 1541 h 4951"/>
                  <a:gd name="T56" fmla="*/ 2929 w 4897"/>
                  <a:gd name="T57" fmla="*/ 1280 h 4951"/>
                  <a:gd name="T58" fmla="*/ 2548 w 4897"/>
                  <a:gd name="T59" fmla="*/ 978 h 4951"/>
                  <a:gd name="T60" fmla="*/ 1921 w 4897"/>
                  <a:gd name="T61" fmla="*/ 921 h 4951"/>
                  <a:gd name="T62" fmla="*/ 1759 w 4897"/>
                  <a:gd name="T63" fmla="*/ 739 h 4951"/>
                  <a:gd name="T64" fmla="*/ 1652 w 4897"/>
                  <a:gd name="T65" fmla="*/ 354 h 4951"/>
                  <a:gd name="T66" fmla="*/ 1363 w 4897"/>
                  <a:gd name="T67" fmla="*/ 85 h 4951"/>
                  <a:gd name="T68" fmla="*/ 1001 w 4897"/>
                  <a:gd name="T69" fmla="*/ 0 h 4951"/>
                  <a:gd name="T70" fmla="*/ 400 w 4897"/>
                  <a:gd name="T71" fmla="*/ 128 h 4951"/>
                  <a:gd name="T72" fmla="*/ 119 w 4897"/>
                  <a:gd name="T73" fmla="*/ 433 h 4951"/>
                  <a:gd name="T74" fmla="*/ 0 w 4897"/>
                  <a:gd name="T75" fmla="*/ 961 h 4951"/>
                  <a:gd name="T76" fmla="*/ 166 w 4897"/>
                  <a:gd name="T77" fmla="*/ 1520 h 4951"/>
                  <a:gd name="T78" fmla="*/ 332 w 4897"/>
                  <a:gd name="T79" fmla="*/ 1896 h 4951"/>
                  <a:gd name="T80" fmla="*/ 394 w 4897"/>
                  <a:gd name="T81" fmla="*/ 2334 h 4951"/>
                  <a:gd name="T82" fmla="*/ 796 w 4897"/>
                  <a:gd name="T83" fmla="*/ 2816 h 4951"/>
                  <a:gd name="T84" fmla="*/ 936 w 4897"/>
                  <a:gd name="T85" fmla="*/ 3380 h 4951"/>
                  <a:gd name="T86" fmla="*/ 1370 w 4897"/>
                  <a:gd name="T87" fmla="*/ 3935 h 4951"/>
                  <a:gd name="T88" fmla="*/ 1923 w 4897"/>
                  <a:gd name="T89" fmla="*/ 4189 h 4951"/>
                  <a:gd name="T90" fmla="*/ 2256 w 4897"/>
                  <a:gd name="T91" fmla="*/ 4318 h 4951"/>
                  <a:gd name="T92" fmla="*/ 2657 w 4897"/>
                  <a:gd name="T93" fmla="*/ 4677 h 4951"/>
                  <a:gd name="T94" fmla="*/ 3194 w 4897"/>
                  <a:gd name="T95" fmla="*/ 4900 h 4951"/>
                  <a:gd name="T96" fmla="*/ 3778 w 4897"/>
                  <a:gd name="T97" fmla="*/ 4943 h 4951"/>
                  <a:gd name="T98" fmla="*/ 4317 w 4897"/>
                  <a:gd name="T99" fmla="*/ 4762 h 4951"/>
                  <a:gd name="T100" fmla="*/ 4720 w 4897"/>
                  <a:gd name="T101" fmla="*/ 4312 h 4951"/>
                  <a:gd name="T102" fmla="*/ 4897 w 4897"/>
                  <a:gd name="T103" fmla="*/ 3551 h 4951"/>
                  <a:gd name="T104" fmla="*/ 4588 w 4897"/>
                  <a:gd name="T105" fmla="*/ 954 h 4951"/>
                  <a:gd name="T106" fmla="*/ 3974 w 4897"/>
                  <a:gd name="T107" fmla="*/ 968 h 4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97" h="4951">
                    <a:moveTo>
                      <a:pt x="3916" y="991"/>
                    </a:moveTo>
                    <a:lnTo>
                      <a:pt x="3858" y="1017"/>
                    </a:lnTo>
                    <a:lnTo>
                      <a:pt x="3754" y="1078"/>
                    </a:lnTo>
                    <a:lnTo>
                      <a:pt x="3658" y="1152"/>
                    </a:lnTo>
                    <a:lnTo>
                      <a:pt x="3572" y="1236"/>
                    </a:lnTo>
                    <a:lnTo>
                      <a:pt x="3499" y="1330"/>
                    </a:lnTo>
                    <a:lnTo>
                      <a:pt x="3439" y="1432"/>
                    </a:lnTo>
                    <a:lnTo>
                      <a:pt x="3392" y="1540"/>
                    </a:lnTo>
                    <a:lnTo>
                      <a:pt x="3361" y="1655"/>
                    </a:lnTo>
                    <a:lnTo>
                      <a:pt x="3350" y="1713"/>
                    </a:lnTo>
                    <a:lnTo>
                      <a:pt x="3335" y="1834"/>
                    </a:lnTo>
                    <a:lnTo>
                      <a:pt x="3221" y="1790"/>
                    </a:lnTo>
                    <a:lnTo>
                      <a:pt x="3173" y="1772"/>
                    </a:lnTo>
                    <a:lnTo>
                      <a:pt x="3072" y="1747"/>
                    </a:lnTo>
                    <a:lnTo>
                      <a:pt x="2969" y="1735"/>
                    </a:lnTo>
                    <a:lnTo>
                      <a:pt x="2867" y="1733"/>
                    </a:lnTo>
                    <a:lnTo>
                      <a:pt x="2768" y="1740"/>
                    </a:lnTo>
                    <a:lnTo>
                      <a:pt x="2674" y="1757"/>
                    </a:lnTo>
                    <a:lnTo>
                      <a:pt x="2587" y="1781"/>
                    </a:lnTo>
                    <a:lnTo>
                      <a:pt x="2511" y="1812"/>
                    </a:lnTo>
                    <a:lnTo>
                      <a:pt x="2476" y="1829"/>
                    </a:lnTo>
                    <a:lnTo>
                      <a:pt x="2421" y="1861"/>
                    </a:lnTo>
                    <a:lnTo>
                      <a:pt x="2320" y="1941"/>
                    </a:lnTo>
                    <a:lnTo>
                      <a:pt x="2233" y="2040"/>
                    </a:lnTo>
                    <a:lnTo>
                      <a:pt x="2179" y="2127"/>
                    </a:lnTo>
                    <a:lnTo>
                      <a:pt x="2149" y="2189"/>
                    </a:lnTo>
                    <a:lnTo>
                      <a:pt x="2124" y="2256"/>
                    </a:lnTo>
                    <a:lnTo>
                      <a:pt x="2105" y="2326"/>
                    </a:lnTo>
                    <a:lnTo>
                      <a:pt x="2093" y="2399"/>
                    </a:lnTo>
                    <a:lnTo>
                      <a:pt x="2087" y="2477"/>
                    </a:lnTo>
                    <a:lnTo>
                      <a:pt x="2089" y="2557"/>
                    </a:lnTo>
                    <a:lnTo>
                      <a:pt x="2098" y="2640"/>
                    </a:lnTo>
                    <a:lnTo>
                      <a:pt x="2116" y="2726"/>
                    </a:lnTo>
                    <a:lnTo>
                      <a:pt x="2144" y="2814"/>
                    </a:lnTo>
                    <a:lnTo>
                      <a:pt x="2161" y="2859"/>
                    </a:lnTo>
                    <a:lnTo>
                      <a:pt x="2225" y="2845"/>
                    </a:lnTo>
                    <a:lnTo>
                      <a:pt x="2355" y="2833"/>
                    </a:lnTo>
                    <a:lnTo>
                      <a:pt x="2482" y="2842"/>
                    </a:lnTo>
                    <a:lnTo>
                      <a:pt x="2606" y="2871"/>
                    </a:lnTo>
                    <a:lnTo>
                      <a:pt x="2727" y="2920"/>
                    </a:lnTo>
                    <a:lnTo>
                      <a:pt x="2842" y="2989"/>
                    </a:lnTo>
                    <a:lnTo>
                      <a:pt x="2954" y="3077"/>
                    </a:lnTo>
                    <a:lnTo>
                      <a:pt x="3059" y="3183"/>
                    </a:lnTo>
                    <a:lnTo>
                      <a:pt x="3108" y="3244"/>
                    </a:lnTo>
                    <a:lnTo>
                      <a:pt x="3109" y="3243"/>
                    </a:lnTo>
                    <a:lnTo>
                      <a:pt x="3111" y="3241"/>
                    </a:lnTo>
                    <a:lnTo>
                      <a:pt x="3142" y="3218"/>
                    </a:lnTo>
                    <a:lnTo>
                      <a:pt x="3204" y="3178"/>
                    </a:lnTo>
                    <a:lnTo>
                      <a:pt x="3267" y="3144"/>
                    </a:lnTo>
                    <a:lnTo>
                      <a:pt x="3334" y="3117"/>
                    </a:lnTo>
                    <a:lnTo>
                      <a:pt x="3402" y="3095"/>
                    </a:lnTo>
                    <a:lnTo>
                      <a:pt x="3472" y="3079"/>
                    </a:lnTo>
                    <a:lnTo>
                      <a:pt x="3544" y="3072"/>
                    </a:lnTo>
                    <a:lnTo>
                      <a:pt x="3616" y="3068"/>
                    </a:lnTo>
                    <a:lnTo>
                      <a:pt x="3728" y="3075"/>
                    </a:lnTo>
                    <a:lnTo>
                      <a:pt x="3879" y="3107"/>
                    </a:lnTo>
                    <a:lnTo>
                      <a:pt x="4033" y="3162"/>
                    </a:lnTo>
                    <a:lnTo>
                      <a:pt x="4189" y="3244"/>
                    </a:lnTo>
                    <a:lnTo>
                      <a:pt x="4267" y="3295"/>
                    </a:lnTo>
                    <a:lnTo>
                      <a:pt x="4158" y="3453"/>
                    </a:lnTo>
                    <a:lnTo>
                      <a:pt x="4094" y="3411"/>
                    </a:lnTo>
                    <a:lnTo>
                      <a:pt x="3967" y="3344"/>
                    </a:lnTo>
                    <a:lnTo>
                      <a:pt x="3842" y="3297"/>
                    </a:lnTo>
                    <a:lnTo>
                      <a:pt x="3719" y="3269"/>
                    </a:lnTo>
                    <a:lnTo>
                      <a:pt x="3599" y="3261"/>
                    </a:lnTo>
                    <a:lnTo>
                      <a:pt x="3485" y="3274"/>
                    </a:lnTo>
                    <a:lnTo>
                      <a:pt x="3378" y="3306"/>
                    </a:lnTo>
                    <a:lnTo>
                      <a:pt x="3277" y="3358"/>
                    </a:lnTo>
                    <a:lnTo>
                      <a:pt x="3229" y="3393"/>
                    </a:lnTo>
                    <a:lnTo>
                      <a:pt x="3186" y="3428"/>
                    </a:lnTo>
                    <a:lnTo>
                      <a:pt x="3112" y="3508"/>
                    </a:lnTo>
                    <a:lnTo>
                      <a:pt x="3052" y="3599"/>
                    </a:lnTo>
                    <a:lnTo>
                      <a:pt x="3006" y="3698"/>
                    </a:lnTo>
                    <a:lnTo>
                      <a:pt x="2975" y="3803"/>
                    </a:lnTo>
                    <a:lnTo>
                      <a:pt x="2960" y="3910"/>
                    </a:lnTo>
                    <a:lnTo>
                      <a:pt x="2962" y="4019"/>
                    </a:lnTo>
                    <a:lnTo>
                      <a:pt x="2981" y="4125"/>
                    </a:lnTo>
                    <a:lnTo>
                      <a:pt x="2998" y="4177"/>
                    </a:lnTo>
                    <a:lnTo>
                      <a:pt x="2816" y="4242"/>
                    </a:lnTo>
                    <a:lnTo>
                      <a:pt x="2798" y="4188"/>
                    </a:lnTo>
                    <a:lnTo>
                      <a:pt x="2775" y="4076"/>
                    </a:lnTo>
                    <a:lnTo>
                      <a:pt x="2767" y="3962"/>
                    </a:lnTo>
                    <a:lnTo>
                      <a:pt x="2774" y="3848"/>
                    </a:lnTo>
                    <a:lnTo>
                      <a:pt x="2794" y="3736"/>
                    </a:lnTo>
                    <a:lnTo>
                      <a:pt x="2829" y="3626"/>
                    </a:lnTo>
                    <a:lnTo>
                      <a:pt x="2876" y="3523"/>
                    </a:lnTo>
                    <a:lnTo>
                      <a:pt x="2936" y="3425"/>
                    </a:lnTo>
                    <a:lnTo>
                      <a:pt x="2971" y="3380"/>
                    </a:lnTo>
                    <a:lnTo>
                      <a:pt x="2930" y="3327"/>
                    </a:lnTo>
                    <a:lnTo>
                      <a:pt x="2842" y="3235"/>
                    </a:lnTo>
                    <a:lnTo>
                      <a:pt x="2750" y="3160"/>
                    </a:lnTo>
                    <a:lnTo>
                      <a:pt x="2656" y="3101"/>
                    </a:lnTo>
                    <a:lnTo>
                      <a:pt x="2556" y="3059"/>
                    </a:lnTo>
                    <a:lnTo>
                      <a:pt x="2455" y="3033"/>
                    </a:lnTo>
                    <a:lnTo>
                      <a:pt x="2352" y="3025"/>
                    </a:lnTo>
                    <a:lnTo>
                      <a:pt x="2247" y="3035"/>
                    </a:lnTo>
                    <a:lnTo>
                      <a:pt x="2196" y="3048"/>
                    </a:lnTo>
                    <a:lnTo>
                      <a:pt x="2142" y="3064"/>
                    </a:lnTo>
                    <a:lnTo>
                      <a:pt x="2043" y="3109"/>
                    </a:lnTo>
                    <a:lnTo>
                      <a:pt x="1952" y="3170"/>
                    </a:lnTo>
                    <a:lnTo>
                      <a:pt x="1872" y="3244"/>
                    </a:lnTo>
                    <a:lnTo>
                      <a:pt x="1803" y="3328"/>
                    </a:lnTo>
                    <a:lnTo>
                      <a:pt x="1748" y="3422"/>
                    </a:lnTo>
                    <a:lnTo>
                      <a:pt x="1708" y="3523"/>
                    </a:lnTo>
                    <a:lnTo>
                      <a:pt x="1684" y="3629"/>
                    </a:lnTo>
                    <a:lnTo>
                      <a:pt x="1680" y="3683"/>
                    </a:lnTo>
                    <a:lnTo>
                      <a:pt x="1488" y="3673"/>
                    </a:lnTo>
                    <a:lnTo>
                      <a:pt x="1493" y="3615"/>
                    </a:lnTo>
                    <a:lnTo>
                      <a:pt x="1515" y="3501"/>
                    </a:lnTo>
                    <a:lnTo>
                      <a:pt x="1553" y="3390"/>
                    </a:lnTo>
                    <a:lnTo>
                      <a:pt x="1605" y="3285"/>
                    </a:lnTo>
                    <a:lnTo>
                      <a:pt x="1669" y="3188"/>
                    </a:lnTo>
                    <a:lnTo>
                      <a:pt x="1746" y="3100"/>
                    </a:lnTo>
                    <a:lnTo>
                      <a:pt x="1833" y="3022"/>
                    </a:lnTo>
                    <a:lnTo>
                      <a:pt x="1930" y="2955"/>
                    </a:lnTo>
                    <a:lnTo>
                      <a:pt x="1982" y="2928"/>
                    </a:lnTo>
                    <a:lnTo>
                      <a:pt x="1961" y="2875"/>
                    </a:lnTo>
                    <a:lnTo>
                      <a:pt x="1930" y="2770"/>
                    </a:lnTo>
                    <a:lnTo>
                      <a:pt x="1909" y="2667"/>
                    </a:lnTo>
                    <a:lnTo>
                      <a:pt x="1899" y="2567"/>
                    </a:lnTo>
                    <a:lnTo>
                      <a:pt x="1897" y="2470"/>
                    </a:lnTo>
                    <a:lnTo>
                      <a:pt x="1904" y="2377"/>
                    </a:lnTo>
                    <a:lnTo>
                      <a:pt x="1919" y="2286"/>
                    </a:lnTo>
                    <a:lnTo>
                      <a:pt x="1943" y="2199"/>
                    </a:lnTo>
                    <a:lnTo>
                      <a:pt x="1973" y="2118"/>
                    </a:lnTo>
                    <a:lnTo>
                      <a:pt x="2010" y="2039"/>
                    </a:lnTo>
                    <a:lnTo>
                      <a:pt x="2053" y="1966"/>
                    </a:lnTo>
                    <a:lnTo>
                      <a:pt x="2102" y="1897"/>
                    </a:lnTo>
                    <a:lnTo>
                      <a:pt x="2158" y="1834"/>
                    </a:lnTo>
                    <a:lnTo>
                      <a:pt x="2218" y="1777"/>
                    </a:lnTo>
                    <a:lnTo>
                      <a:pt x="2281" y="1725"/>
                    </a:lnTo>
                    <a:lnTo>
                      <a:pt x="2348" y="1680"/>
                    </a:lnTo>
                    <a:lnTo>
                      <a:pt x="2385" y="1660"/>
                    </a:lnTo>
                    <a:lnTo>
                      <a:pt x="2416" y="1643"/>
                    </a:lnTo>
                    <a:lnTo>
                      <a:pt x="2485" y="1615"/>
                    </a:lnTo>
                    <a:lnTo>
                      <a:pt x="2561" y="1589"/>
                    </a:lnTo>
                    <a:lnTo>
                      <a:pt x="2644" y="1568"/>
                    </a:lnTo>
                    <a:lnTo>
                      <a:pt x="2732" y="1553"/>
                    </a:lnTo>
                    <a:lnTo>
                      <a:pt x="2824" y="1543"/>
                    </a:lnTo>
                    <a:lnTo>
                      <a:pt x="2920" y="1541"/>
                    </a:lnTo>
                    <a:lnTo>
                      <a:pt x="3017" y="1546"/>
                    </a:lnTo>
                    <a:lnTo>
                      <a:pt x="3065" y="1553"/>
                    </a:lnTo>
                    <a:lnTo>
                      <a:pt x="3043" y="1490"/>
                    </a:lnTo>
                    <a:lnTo>
                      <a:pt x="2990" y="1378"/>
                    </a:lnTo>
                    <a:lnTo>
                      <a:pt x="2929" y="1280"/>
                    </a:lnTo>
                    <a:lnTo>
                      <a:pt x="2863" y="1196"/>
                    </a:lnTo>
                    <a:lnTo>
                      <a:pt x="2790" y="1125"/>
                    </a:lnTo>
                    <a:lnTo>
                      <a:pt x="2713" y="1065"/>
                    </a:lnTo>
                    <a:lnTo>
                      <a:pt x="2632" y="1016"/>
                    </a:lnTo>
                    <a:lnTo>
                      <a:pt x="2548" y="978"/>
                    </a:lnTo>
                    <a:lnTo>
                      <a:pt x="2463" y="949"/>
                    </a:lnTo>
                    <a:lnTo>
                      <a:pt x="2376" y="928"/>
                    </a:lnTo>
                    <a:lnTo>
                      <a:pt x="2245" y="910"/>
                    </a:lnTo>
                    <a:lnTo>
                      <a:pt x="2076" y="907"/>
                    </a:lnTo>
                    <a:lnTo>
                      <a:pt x="1921" y="921"/>
                    </a:lnTo>
                    <a:lnTo>
                      <a:pt x="1851" y="933"/>
                    </a:lnTo>
                    <a:lnTo>
                      <a:pt x="1690" y="961"/>
                    </a:lnTo>
                    <a:lnTo>
                      <a:pt x="1743" y="807"/>
                    </a:lnTo>
                    <a:lnTo>
                      <a:pt x="1750" y="785"/>
                    </a:lnTo>
                    <a:lnTo>
                      <a:pt x="1759" y="739"/>
                    </a:lnTo>
                    <a:lnTo>
                      <a:pt x="1761" y="663"/>
                    </a:lnTo>
                    <a:lnTo>
                      <a:pt x="1743" y="554"/>
                    </a:lnTo>
                    <a:lnTo>
                      <a:pt x="1703" y="444"/>
                    </a:lnTo>
                    <a:lnTo>
                      <a:pt x="1673" y="389"/>
                    </a:lnTo>
                    <a:lnTo>
                      <a:pt x="1652" y="354"/>
                    </a:lnTo>
                    <a:lnTo>
                      <a:pt x="1606" y="287"/>
                    </a:lnTo>
                    <a:lnTo>
                      <a:pt x="1553" y="228"/>
                    </a:lnTo>
                    <a:lnTo>
                      <a:pt x="1493" y="173"/>
                    </a:lnTo>
                    <a:lnTo>
                      <a:pt x="1431" y="125"/>
                    </a:lnTo>
                    <a:lnTo>
                      <a:pt x="1363" y="85"/>
                    </a:lnTo>
                    <a:lnTo>
                      <a:pt x="1292" y="53"/>
                    </a:lnTo>
                    <a:lnTo>
                      <a:pt x="1220" y="30"/>
                    </a:lnTo>
                    <a:lnTo>
                      <a:pt x="1182" y="20"/>
                    </a:lnTo>
                    <a:lnTo>
                      <a:pt x="1121" y="9"/>
                    </a:lnTo>
                    <a:lnTo>
                      <a:pt x="1001" y="0"/>
                    </a:lnTo>
                    <a:lnTo>
                      <a:pt x="880" y="5"/>
                    </a:lnTo>
                    <a:lnTo>
                      <a:pt x="763" y="20"/>
                    </a:lnTo>
                    <a:lnTo>
                      <a:pt x="651" y="44"/>
                    </a:lnTo>
                    <a:lnTo>
                      <a:pt x="544" y="75"/>
                    </a:lnTo>
                    <a:lnTo>
                      <a:pt x="400" y="128"/>
                    </a:lnTo>
                    <a:lnTo>
                      <a:pt x="319" y="164"/>
                    </a:lnTo>
                    <a:lnTo>
                      <a:pt x="286" y="194"/>
                    </a:lnTo>
                    <a:lnTo>
                      <a:pt x="224" y="264"/>
                    </a:lnTo>
                    <a:lnTo>
                      <a:pt x="168" y="343"/>
                    </a:lnTo>
                    <a:lnTo>
                      <a:pt x="119" y="433"/>
                    </a:lnTo>
                    <a:lnTo>
                      <a:pt x="78" y="529"/>
                    </a:lnTo>
                    <a:lnTo>
                      <a:pt x="44" y="631"/>
                    </a:lnTo>
                    <a:lnTo>
                      <a:pt x="19" y="737"/>
                    </a:lnTo>
                    <a:lnTo>
                      <a:pt x="5" y="849"/>
                    </a:lnTo>
                    <a:lnTo>
                      <a:pt x="0" y="961"/>
                    </a:lnTo>
                    <a:lnTo>
                      <a:pt x="8" y="1076"/>
                    </a:lnTo>
                    <a:lnTo>
                      <a:pt x="27" y="1191"/>
                    </a:lnTo>
                    <a:lnTo>
                      <a:pt x="60" y="1304"/>
                    </a:lnTo>
                    <a:lnTo>
                      <a:pt x="105" y="1414"/>
                    </a:lnTo>
                    <a:lnTo>
                      <a:pt x="166" y="1520"/>
                    </a:lnTo>
                    <a:lnTo>
                      <a:pt x="242" y="1620"/>
                    </a:lnTo>
                    <a:lnTo>
                      <a:pt x="333" y="1715"/>
                    </a:lnTo>
                    <a:lnTo>
                      <a:pt x="386" y="1759"/>
                    </a:lnTo>
                    <a:lnTo>
                      <a:pt x="363" y="1805"/>
                    </a:lnTo>
                    <a:lnTo>
                      <a:pt x="332" y="1896"/>
                    </a:lnTo>
                    <a:lnTo>
                      <a:pt x="317" y="1987"/>
                    </a:lnTo>
                    <a:lnTo>
                      <a:pt x="319" y="2077"/>
                    </a:lnTo>
                    <a:lnTo>
                      <a:pt x="333" y="2166"/>
                    </a:lnTo>
                    <a:lnTo>
                      <a:pt x="359" y="2251"/>
                    </a:lnTo>
                    <a:lnTo>
                      <a:pt x="394" y="2334"/>
                    </a:lnTo>
                    <a:lnTo>
                      <a:pt x="437" y="2413"/>
                    </a:lnTo>
                    <a:lnTo>
                      <a:pt x="509" y="2523"/>
                    </a:lnTo>
                    <a:lnTo>
                      <a:pt x="616" y="2650"/>
                    </a:lnTo>
                    <a:lnTo>
                      <a:pt x="717" y="2750"/>
                    </a:lnTo>
                    <a:lnTo>
                      <a:pt x="796" y="2816"/>
                    </a:lnTo>
                    <a:lnTo>
                      <a:pt x="822" y="2834"/>
                    </a:lnTo>
                    <a:lnTo>
                      <a:pt x="824" y="2920"/>
                    </a:lnTo>
                    <a:lnTo>
                      <a:pt x="845" y="3083"/>
                    </a:lnTo>
                    <a:lnTo>
                      <a:pt x="884" y="3236"/>
                    </a:lnTo>
                    <a:lnTo>
                      <a:pt x="936" y="3380"/>
                    </a:lnTo>
                    <a:lnTo>
                      <a:pt x="1003" y="3514"/>
                    </a:lnTo>
                    <a:lnTo>
                      <a:pt x="1081" y="3635"/>
                    </a:lnTo>
                    <a:lnTo>
                      <a:pt x="1169" y="3747"/>
                    </a:lnTo>
                    <a:lnTo>
                      <a:pt x="1266" y="3847"/>
                    </a:lnTo>
                    <a:lnTo>
                      <a:pt x="1370" y="3935"/>
                    </a:lnTo>
                    <a:lnTo>
                      <a:pt x="1477" y="4011"/>
                    </a:lnTo>
                    <a:lnTo>
                      <a:pt x="1589" y="4075"/>
                    </a:lnTo>
                    <a:lnTo>
                      <a:pt x="1700" y="4125"/>
                    </a:lnTo>
                    <a:lnTo>
                      <a:pt x="1813" y="4164"/>
                    </a:lnTo>
                    <a:lnTo>
                      <a:pt x="1923" y="4189"/>
                    </a:lnTo>
                    <a:lnTo>
                      <a:pt x="2030" y="4200"/>
                    </a:lnTo>
                    <a:lnTo>
                      <a:pt x="2131" y="4198"/>
                    </a:lnTo>
                    <a:lnTo>
                      <a:pt x="2177" y="4190"/>
                    </a:lnTo>
                    <a:lnTo>
                      <a:pt x="2202" y="4234"/>
                    </a:lnTo>
                    <a:lnTo>
                      <a:pt x="2256" y="4318"/>
                    </a:lnTo>
                    <a:lnTo>
                      <a:pt x="2321" y="4399"/>
                    </a:lnTo>
                    <a:lnTo>
                      <a:pt x="2395" y="4475"/>
                    </a:lnTo>
                    <a:lnTo>
                      <a:pt x="2476" y="4548"/>
                    </a:lnTo>
                    <a:lnTo>
                      <a:pt x="2562" y="4615"/>
                    </a:lnTo>
                    <a:lnTo>
                      <a:pt x="2657" y="4677"/>
                    </a:lnTo>
                    <a:lnTo>
                      <a:pt x="2757" y="4735"/>
                    </a:lnTo>
                    <a:lnTo>
                      <a:pt x="2860" y="4785"/>
                    </a:lnTo>
                    <a:lnTo>
                      <a:pt x="2968" y="4830"/>
                    </a:lnTo>
                    <a:lnTo>
                      <a:pt x="3080" y="4869"/>
                    </a:lnTo>
                    <a:lnTo>
                      <a:pt x="3194" y="4900"/>
                    </a:lnTo>
                    <a:lnTo>
                      <a:pt x="3310" y="4925"/>
                    </a:lnTo>
                    <a:lnTo>
                      <a:pt x="3427" y="4942"/>
                    </a:lnTo>
                    <a:lnTo>
                      <a:pt x="3545" y="4951"/>
                    </a:lnTo>
                    <a:lnTo>
                      <a:pt x="3661" y="4951"/>
                    </a:lnTo>
                    <a:lnTo>
                      <a:pt x="3778" y="4943"/>
                    </a:lnTo>
                    <a:lnTo>
                      <a:pt x="3892" y="4926"/>
                    </a:lnTo>
                    <a:lnTo>
                      <a:pt x="4004" y="4900"/>
                    </a:lnTo>
                    <a:lnTo>
                      <a:pt x="4113" y="4864"/>
                    </a:lnTo>
                    <a:lnTo>
                      <a:pt x="4218" y="4819"/>
                    </a:lnTo>
                    <a:lnTo>
                      <a:pt x="4317" y="4762"/>
                    </a:lnTo>
                    <a:lnTo>
                      <a:pt x="4411" y="4696"/>
                    </a:lnTo>
                    <a:lnTo>
                      <a:pt x="4500" y="4617"/>
                    </a:lnTo>
                    <a:lnTo>
                      <a:pt x="4580" y="4527"/>
                    </a:lnTo>
                    <a:lnTo>
                      <a:pt x="4654" y="4426"/>
                    </a:lnTo>
                    <a:lnTo>
                      <a:pt x="4720" y="4312"/>
                    </a:lnTo>
                    <a:lnTo>
                      <a:pt x="4776" y="4186"/>
                    </a:lnTo>
                    <a:lnTo>
                      <a:pt x="4823" y="4048"/>
                    </a:lnTo>
                    <a:lnTo>
                      <a:pt x="4859" y="3896"/>
                    </a:lnTo>
                    <a:lnTo>
                      <a:pt x="4884" y="3730"/>
                    </a:lnTo>
                    <a:lnTo>
                      <a:pt x="4897" y="3551"/>
                    </a:lnTo>
                    <a:lnTo>
                      <a:pt x="4897" y="3455"/>
                    </a:lnTo>
                    <a:lnTo>
                      <a:pt x="4897" y="1087"/>
                    </a:lnTo>
                    <a:lnTo>
                      <a:pt x="4837" y="1052"/>
                    </a:lnTo>
                    <a:lnTo>
                      <a:pt x="4713" y="995"/>
                    </a:lnTo>
                    <a:lnTo>
                      <a:pt x="4588" y="954"/>
                    </a:lnTo>
                    <a:lnTo>
                      <a:pt x="4464" y="926"/>
                    </a:lnTo>
                    <a:lnTo>
                      <a:pt x="4338" y="915"/>
                    </a:lnTo>
                    <a:lnTo>
                      <a:pt x="4215" y="917"/>
                    </a:lnTo>
                    <a:lnTo>
                      <a:pt x="4093" y="936"/>
                    </a:lnTo>
                    <a:lnTo>
                      <a:pt x="3974" y="968"/>
                    </a:lnTo>
                    <a:lnTo>
                      <a:pt x="3916" y="99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3" name="Titolo 4">
            <a:extLst>
              <a:ext uri="{FF2B5EF4-FFF2-40B4-BE49-F238E27FC236}">
                <a16:creationId xmlns:a16="http://schemas.microsoft.com/office/drawing/2014/main" id="{05EA600A-F521-422D-9689-0BA54C91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Alcuni esempi</a:t>
            </a:r>
          </a:p>
        </p:txBody>
      </p:sp>
    </p:spTree>
    <p:extLst>
      <p:ext uri="{BB962C8B-B14F-4D97-AF65-F5344CB8AC3E}">
        <p14:creationId xmlns:p14="http://schemas.microsoft.com/office/powerpoint/2010/main" val="3230488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26</a:t>
            </a:fld>
            <a:endParaRPr lang="en-US"/>
          </a:p>
        </p:txBody>
      </p:sp>
      <p:sp>
        <p:nvSpPr>
          <p:cNvPr id="103" name="Titolo 4">
            <a:extLst>
              <a:ext uri="{FF2B5EF4-FFF2-40B4-BE49-F238E27FC236}">
                <a16:creationId xmlns:a16="http://schemas.microsoft.com/office/drawing/2014/main" id="{05EA600A-F521-422D-9689-0BA54C91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R_03: Poca attenzione nella stesura dei documenti</a:t>
            </a:r>
          </a:p>
        </p:txBody>
      </p:sp>
      <p:grpSp>
        <p:nvGrpSpPr>
          <p:cNvPr id="17" name="Group 62">
            <a:extLst>
              <a:ext uri="{FF2B5EF4-FFF2-40B4-BE49-F238E27FC236}">
                <a16:creationId xmlns:a16="http://schemas.microsoft.com/office/drawing/2014/main" id="{245DC6EC-D220-49E1-A3E2-C9A29D032570}"/>
              </a:ext>
            </a:extLst>
          </p:cNvPr>
          <p:cNvGrpSpPr/>
          <p:nvPr/>
        </p:nvGrpSpPr>
        <p:grpSpPr>
          <a:xfrm>
            <a:off x="6912925" y="1718893"/>
            <a:ext cx="2495444" cy="3054556"/>
            <a:chOff x="8889372" y="836789"/>
            <a:chExt cx="3328321" cy="4893542"/>
          </a:xfrm>
        </p:grpSpPr>
        <p:sp>
          <p:nvSpPr>
            <p:cNvPr id="18" name="TextBox 63">
              <a:extLst>
                <a:ext uri="{FF2B5EF4-FFF2-40B4-BE49-F238E27FC236}">
                  <a16:creationId xmlns:a16="http://schemas.microsoft.com/office/drawing/2014/main" id="{27D87E66-66BF-4B30-B480-C8282746BF29}"/>
                </a:ext>
              </a:extLst>
            </p:cNvPr>
            <p:cNvSpPr txBox="1"/>
            <p:nvPr/>
          </p:nvSpPr>
          <p:spPr>
            <a:xfrm>
              <a:off x="8889372" y="836789"/>
              <a:ext cx="3328321" cy="162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000" b="1" dirty="0" err="1">
                  <a:solidFill>
                    <a:schemeClr val="bg1"/>
                  </a:solidFill>
                </a:rPr>
                <a:t>Strategia</a:t>
              </a:r>
              <a:r>
                <a:rPr lang="en-US" sz="3000" b="1" dirty="0">
                  <a:solidFill>
                    <a:schemeClr val="bg1"/>
                  </a:solidFill>
                </a:rPr>
                <a:t> di </a:t>
              </a:r>
              <a:r>
                <a:rPr lang="en-US" sz="3000" b="1" dirty="0" err="1">
                  <a:solidFill>
                    <a:schemeClr val="bg1"/>
                  </a:solidFill>
                </a:rPr>
                <a:t>Minimizzazione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0AAC3EBB-299D-4CA0-8BD8-3F6FB49AEB29}"/>
                </a:ext>
              </a:extLst>
            </p:cNvPr>
            <p:cNvSpPr/>
            <p:nvPr/>
          </p:nvSpPr>
          <p:spPr>
            <a:xfrm>
              <a:off x="8889372" y="2476053"/>
              <a:ext cx="2812674" cy="325427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Template mirati a fornire una struttura di base a cui i team </a:t>
              </a:r>
              <a:r>
                <a:rPr lang="it-IT" dirty="0" err="1">
                  <a:solidFill>
                    <a:schemeClr val="bg1"/>
                  </a:solidFill>
                </a:rPr>
                <a:t>member</a:t>
              </a:r>
              <a:r>
                <a:rPr lang="it-IT" dirty="0">
                  <a:solidFill>
                    <a:schemeClr val="bg1"/>
                  </a:solidFill>
                </a:rPr>
                <a:t> possano far riferimento e che forniscano un minimo di qualità al prodotto.</a:t>
              </a:r>
            </a:p>
          </p:txBody>
        </p:sp>
      </p:grpSp>
      <p:grpSp>
        <p:nvGrpSpPr>
          <p:cNvPr id="23" name="Group 68">
            <a:extLst>
              <a:ext uri="{FF2B5EF4-FFF2-40B4-BE49-F238E27FC236}">
                <a16:creationId xmlns:a16="http://schemas.microsoft.com/office/drawing/2014/main" id="{0C7C6BFC-7711-4989-A75D-2EEA978C3874}"/>
              </a:ext>
            </a:extLst>
          </p:cNvPr>
          <p:cNvGrpSpPr/>
          <p:nvPr/>
        </p:nvGrpSpPr>
        <p:grpSpPr>
          <a:xfrm>
            <a:off x="484307" y="1718892"/>
            <a:ext cx="2368209" cy="3239223"/>
            <a:chOff x="8889371" y="836788"/>
            <a:chExt cx="3158620" cy="5189386"/>
          </a:xfrm>
        </p:grpSpPr>
        <p:sp>
          <p:nvSpPr>
            <p:cNvPr id="24" name="TextBox 69">
              <a:extLst>
                <a:ext uri="{FF2B5EF4-FFF2-40B4-BE49-F238E27FC236}">
                  <a16:creationId xmlns:a16="http://schemas.microsoft.com/office/drawing/2014/main" id="{0077751E-7B9C-419A-B9C0-D7AC70CD3875}"/>
                </a:ext>
              </a:extLst>
            </p:cNvPr>
            <p:cNvSpPr txBox="1"/>
            <p:nvPr/>
          </p:nvSpPr>
          <p:spPr>
            <a:xfrm>
              <a:off x="8889371" y="836788"/>
              <a:ext cx="2812674" cy="162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000" b="1" dirty="0">
                  <a:solidFill>
                    <a:schemeClr val="bg1"/>
                  </a:solidFill>
                </a:rPr>
                <a:t>Piano di </a:t>
              </a:r>
              <a:r>
                <a:rPr lang="en-US" sz="3000" b="1" dirty="0" err="1">
                  <a:solidFill>
                    <a:schemeClr val="bg1"/>
                  </a:solidFill>
                </a:rPr>
                <a:t>Contingenza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70">
              <a:extLst>
                <a:ext uri="{FF2B5EF4-FFF2-40B4-BE49-F238E27FC236}">
                  <a16:creationId xmlns:a16="http://schemas.microsoft.com/office/drawing/2014/main" id="{4203F0ED-4E05-47BF-A779-45E560C5999E}"/>
                </a:ext>
              </a:extLst>
            </p:cNvPr>
            <p:cNvSpPr/>
            <p:nvPr/>
          </p:nvSpPr>
          <p:spPr>
            <a:xfrm>
              <a:off x="8889372" y="2476053"/>
              <a:ext cx="3158619" cy="355012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sz="1500" dirty="0">
                  <a:solidFill>
                    <a:schemeClr val="bg1"/>
                  </a:solidFill>
                </a:rPr>
                <a:t>Controlli meticolosi e segnalazione di errori e suggerimenti su come migliorare la qualità del prodotto. </a:t>
              </a:r>
            </a:p>
            <a:p>
              <a:r>
                <a:rPr lang="it-IT" sz="1500" dirty="0">
                  <a:solidFill>
                    <a:schemeClr val="bg1"/>
                  </a:solidFill>
                </a:rPr>
                <a:t>Nel caso fosse necessario Tutorato per spiegare come applicare gli standard decisi. </a:t>
              </a:r>
            </a:p>
            <a:p>
              <a:r>
                <a:rPr lang="it-IT" sz="1500" dirty="0">
                  <a:solidFill>
                    <a:schemeClr val="bg1"/>
                  </a:solidFill>
                </a:rPr>
                <a:t>Utilizzo di checklist.</a:t>
              </a:r>
              <a:r>
                <a:rPr lang="it-IT" dirty="0">
                  <a:solidFill>
                    <a:schemeClr val="bg1"/>
                  </a:solidFill>
                </a:rPr>
                <a:t>	</a:t>
              </a:r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111C01B2-1FED-4C92-9D92-34B229E8AF92}"/>
              </a:ext>
            </a:extLst>
          </p:cNvPr>
          <p:cNvGrpSpPr/>
          <p:nvPr/>
        </p:nvGrpSpPr>
        <p:grpSpPr>
          <a:xfrm>
            <a:off x="3148009" y="1314331"/>
            <a:ext cx="3298722" cy="3194789"/>
            <a:chOff x="4516438" y="327025"/>
            <a:chExt cx="2362201" cy="2747963"/>
          </a:xfrm>
          <a:solidFill>
            <a:schemeClr val="bg1"/>
          </a:solidFill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DC08A193-AD2D-4DE2-92D5-62C01DF17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7101" y="598488"/>
              <a:ext cx="1857375" cy="2476500"/>
            </a:xfrm>
            <a:custGeom>
              <a:avLst/>
              <a:gdLst>
                <a:gd name="T0" fmla="*/ 2739 w 3617"/>
                <a:gd name="T1" fmla="*/ 3712 h 4827"/>
                <a:gd name="T2" fmla="*/ 2563 w 3617"/>
                <a:gd name="T3" fmla="*/ 2000 h 4827"/>
                <a:gd name="T4" fmla="*/ 1717 w 3617"/>
                <a:gd name="T5" fmla="*/ 2085 h 4827"/>
                <a:gd name="T6" fmla="*/ 1190 w 3617"/>
                <a:gd name="T7" fmla="*/ 2679 h 4827"/>
                <a:gd name="T8" fmla="*/ 1969 w 3617"/>
                <a:gd name="T9" fmla="*/ 3877 h 4827"/>
                <a:gd name="T10" fmla="*/ 612 w 3617"/>
                <a:gd name="T11" fmla="*/ 2673 h 4827"/>
                <a:gd name="T12" fmla="*/ 3546 w 3617"/>
                <a:gd name="T13" fmla="*/ 1499 h 4827"/>
                <a:gd name="T14" fmla="*/ 2547 w 3617"/>
                <a:gd name="T15" fmla="*/ 3784 h 4827"/>
                <a:gd name="T16" fmla="*/ 1985 w 3617"/>
                <a:gd name="T17" fmla="*/ 2108 h 4827"/>
                <a:gd name="T18" fmla="*/ 2068 w 3617"/>
                <a:gd name="T19" fmla="*/ 3927 h 4827"/>
                <a:gd name="T20" fmla="*/ 3198 w 3617"/>
                <a:gd name="T21" fmla="*/ 3649 h 4827"/>
                <a:gd name="T22" fmla="*/ 1951 w 3617"/>
                <a:gd name="T23" fmla="*/ 4067 h 4827"/>
                <a:gd name="T24" fmla="*/ 2166 w 3617"/>
                <a:gd name="T25" fmla="*/ 4124 h 4827"/>
                <a:gd name="T26" fmla="*/ 2144 w 3617"/>
                <a:gd name="T27" fmla="*/ 4060 h 4827"/>
                <a:gd name="T28" fmla="*/ 2152 w 3617"/>
                <a:gd name="T29" fmla="*/ 3954 h 4827"/>
                <a:gd name="T30" fmla="*/ 2638 w 3617"/>
                <a:gd name="T31" fmla="*/ 3813 h 4827"/>
                <a:gd name="T32" fmla="*/ 2958 w 3617"/>
                <a:gd name="T33" fmla="*/ 4191 h 4827"/>
                <a:gd name="T34" fmla="*/ 2179 w 3617"/>
                <a:gd name="T35" fmla="*/ 4367 h 4827"/>
                <a:gd name="T36" fmla="*/ 2207 w 3617"/>
                <a:gd name="T37" fmla="*/ 4342 h 4827"/>
                <a:gd name="T38" fmla="*/ 2079 w 3617"/>
                <a:gd name="T39" fmla="*/ 4231 h 4827"/>
                <a:gd name="T40" fmla="*/ 2178 w 3617"/>
                <a:gd name="T41" fmla="*/ 4265 h 4827"/>
                <a:gd name="T42" fmla="*/ 3185 w 3617"/>
                <a:gd name="T43" fmla="*/ 3810 h 4827"/>
                <a:gd name="T44" fmla="*/ 2388 w 3617"/>
                <a:gd name="T45" fmla="*/ 4645 h 4827"/>
                <a:gd name="T46" fmla="*/ 2416 w 3617"/>
                <a:gd name="T47" fmla="*/ 4608 h 4827"/>
                <a:gd name="T48" fmla="*/ 2332 w 3617"/>
                <a:gd name="T49" fmla="*/ 4539 h 4827"/>
                <a:gd name="T50" fmla="*/ 2350 w 3617"/>
                <a:gd name="T51" fmla="*/ 4480 h 4827"/>
                <a:gd name="T52" fmla="*/ 3101 w 3617"/>
                <a:gd name="T53" fmla="*/ 4192 h 4827"/>
                <a:gd name="T54" fmla="*/ 3030 w 3617"/>
                <a:gd name="T55" fmla="*/ 4659 h 4827"/>
                <a:gd name="T56" fmla="*/ 2959 w 3617"/>
                <a:gd name="T57" fmla="*/ 4644 h 4827"/>
                <a:gd name="T58" fmla="*/ 2672 w 3617"/>
                <a:gd name="T59" fmla="*/ 4646 h 4827"/>
                <a:gd name="T60" fmla="*/ 2666 w 3617"/>
                <a:gd name="T61" fmla="*/ 4708 h 4827"/>
                <a:gd name="T62" fmla="*/ 2585 w 3617"/>
                <a:gd name="T63" fmla="*/ 4655 h 4827"/>
                <a:gd name="T64" fmla="*/ 2947 w 3617"/>
                <a:gd name="T65" fmla="*/ 4687 h 4827"/>
                <a:gd name="T66" fmla="*/ 2953 w 3617"/>
                <a:gd name="T67" fmla="*/ 4707 h 4827"/>
                <a:gd name="T68" fmla="*/ 2943 w 3617"/>
                <a:gd name="T69" fmla="*/ 4712 h 4827"/>
                <a:gd name="T70" fmla="*/ 2887 w 3617"/>
                <a:gd name="T71" fmla="*/ 4728 h 4827"/>
                <a:gd name="T72" fmla="*/ 2191 w 3617"/>
                <a:gd name="T73" fmla="*/ 4521 h 4827"/>
                <a:gd name="T74" fmla="*/ 2133 w 3617"/>
                <a:gd name="T75" fmla="*/ 4474 h 4827"/>
                <a:gd name="T76" fmla="*/ 2141 w 3617"/>
                <a:gd name="T77" fmla="*/ 4474 h 4827"/>
                <a:gd name="T78" fmla="*/ 2254 w 3617"/>
                <a:gd name="T79" fmla="*/ 4425 h 4827"/>
                <a:gd name="T80" fmla="*/ 2035 w 3617"/>
                <a:gd name="T81" fmla="*/ 4319 h 4827"/>
                <a:gd name="T82" fmla="*/ 2035 w 3617"/>
                <a:gd name="T83" fmla="*/ 4319 h 4827"/>
                <a:gd name="T84" fmla="*/ 1985 w 3617"/>
                <a:gd name="T85" fmla="*/ 4228 h 4827"/>
                <a:gd name="T86" fmla="*/ 1888 w 3617"/>
                <a:gd name="T87" fmla="*/ 3923 h 4827"/>
                <a:gd name="T88" fmla="*/ 1930 w 3617"/>
                <a:gd name="T89" fmla="*/ 3907 h 4827"/>
                <a:gd name="T90" fmla="*/ 3342 w 3617"/>
                <a:gd name="T91" fmla="*/ 725 h 4827"/>
                <a:gd name="T92" fmla="*/ 128 w 3617"/>
                <a:gd name="T93" fmla="*/ 1462 h 4827"/>
                <a:gd name="T94" fmla="*/ 1806 w 3617"/>
                <a:gd name="T95" fmla="*/ 3586 h 4827"/>
                <a:gd name="T96" fmla="*/ 2089 w 3617"/>
                <a:gd name="T97" fmla="*/ 4434 h 4827"/>
                <a:gd name="T98" fmla="*/ 3225 w 3617"/>
                <a:gd name="T99" fmla="*/ 4458 h 4827"/>
                <a:gd name="T100" fmla="*/ 3095 w 3617"/>
                <a:gd name="T101" fmla="*/ 3450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7" h="4827">
                  <a:moveTo>
                    <a:pt x="2967" y="3194"/>
                  </a:moveTo>
                  <a:cubicBezTo>
                    <a:pt x="2994" y="3289"/>
                    <a:pt x="3047" y="3381"/>
                    <a:pt x="3039" y="3483"/>
                  </a:cubicBezTo>
                  <a:cubicBezTo>
                    <a:pt x="3038" y="3484"/>
                    <a:pt x="3037" y="3486"/>
                    <a:pt x="3037" y="3488"/>
                  </a:cubicBezTo>
                  <a:cubicBezTo>
                    <a:pt x="3023" y="3586"/>
                    <a:pt x="2903" y="3633"/>
                    <a:pt x="2824" y="3672"/>
                  </a:cubicBezTo>
                  <a:cubicBezTo>
                    <a:pt x="2796" y="3686"/>
                    <a:pt x="2768" y="3699"/>
                    <a:pt x="2739" y="3712"/>
                  </a:cubicBezTo>
                  <a:cubicBezTo>
                    <a:pt x="2623" y="3336"/>
                    <a:pt x="2518" y="2954"/>
                    <a:pt x="2508" y="2558"/>
                  </a:cubicBezTo>
                  <a:cubicBezTo>
                    <a:pt x="2503" y="2389"/>
                    <a:pt x="2517" y="2221"/>
                    <a:pt x="2550" y="2059"/>
                  </a:cubicBezTo>
                  <a:cubicBezTo>
                    <a:pt x="2659" y="2032"/>
                    <a:pt x="2837" y="1969"/>
                    <a:pt x="2804" y="1832"/>
                  </a:cubicBezTo>
                  <a:cubicBezTo>
                    <a:pt x="2798" y="1805"/>
                    <a:pt x="2762" y="1814"/>
                    <a:pt x="2759" y="1838"/>
                  </a:cubicBezTo>
                  <a:cubicBezTo>
                    <a:pt x="2749" y="1939"/>
                    <a:pt x="2650" y="1976"/>
                    <a:pt x="2563" y="2000"/>
                  </a:cubicBezTo>
                  <a:cubicBezTo>
                    <a:pt x="2605" y="1821"/>
                    <a:pt x="2672" y="1649"/>
                    <a:pt x="2768" y="1488"/>
                  </a:cubicBezTo>
                  <a:cubicBezTo>
                    <a:pt x="2784" y="1460"/>
                    <a:pt x="2741" y="1436"/>
                    <a:pt x="2724" y="1463"/>
                  </a:cubicBezTo>
                  <a:cubicBezTo>
                    <a:pt x="2615" y="1636"/>
                    <a:pt x="2543" y="1822"/>
                    <a:pt x="2501" y="2014"/>
                  </a:cubicBezTo>
                  <a:cubicBezTo>
                    <a:pt x="2418" y="2032"/>
                    <a:pt x="2335" y="2039"/>
                    <a:pt x="2251" y="2044"/>
                  </a:cubicBezTo>
                  <a:cubicBezTo>
                    <a:pt x="2073" y="2054"/>
                    <a:pt x="1893" y="2049"/>
                    <a:pt x="1717" y="2085"/>
                  </a:cubicBezTo>
                  <a:cubicBezTo>
                    <a:pt x="1517" y="2126"/>
                    <a:pt x="1282" y="2260"/>
                    <a:pt x="1206" y="2459"/>
                  </a:cubicBezTo>
                  <a:cubicBezTo>
                    <a:pt x="1161" y="2426"/>
                    <a:pt x="1116" y="2395"/>
                    <a:pt x="1071" y="2364"/>
                  </a:cubicBezTo>
                  <a:cubicBezTo>
                    <a:pt x="1042" y="2344"/>
                    <a:pt x="1015" y="2391"/>
                    <a:pt x="1044" y="2411"/>
                  </a:cubicBezTo>
                  <a:cubicBezTo>
                    <a:pt x="1092" y="2445"/>
                    <a:pt x="1141" y="2479"/>
                    <a:pt x="1189" y="2514"/>
                  </a:cubicBezTo>
                  <a:cubicBezTo>
                    <a:pt x="1178" y="2565"/>
                    <a:pt x="1177" y="2621"/>
                    <a:pt x="1190" y="2679"/>
                  </a:cubicBezTo>
                  <a:cubicBezTo>
                    <a:pt x="1194" y="2698"/>
                    <a:pt x="1225" y="2694"/>
                    <a:pt x="1224" y="2675"/>
                  </a:cubicBezTo>
                  <a:cubicBezTo>
                    <a:pt x="1222" y="2631"/>
                    <a:pt x="1225" y="2588"/>
                    <a:pt x="1235" y="2547"/>
                  </a:cubicBezTo>
                  <a:cubicBezTo>
                    <a:pt x="1441" y="2698"/>
                    <a:pt x="1640" y="2859"/>
                    <a:pt x="1813" y="3047"/>
                  </a:cubicBezTo>
                  <a:cubicBezTo>
                    <a:pt x="2026" y="3278"/>
                    <a:pt x="2183" y="3543"/>
                    <a:pt x="2275" y="3843"/>
                  </a:cubicBezTo>
                  <a:cubicBezTo>
                    <a:pt x="2174" y="3858"/>
                    <a:pt x="2072" y="3867"/>
                    <a:pt x="1969" y="3877"/>
                  </a:cubicBezTo>
                  <a:cubicBezTo>
                    <a:pt x="1939" y="3791"/>
                    <a:pt x="1908" y="3705"/>
                    <a:pt x="1876" y="3619"/>
                  </a:cubicBezTo>
                  <a:cubicBezTo>
                    <a:pt x="1851" y="3552"/>
                    <a:pt x="1829" y="3478"/>
                    <a:pt x="1782" y="3422"/>
                  </a:cubicBezTo>
                  <a:cubicBezTo>
                    <a:pt x="1739" y="3373"/>
                    <a:pt x="1680" y="3348"/>
                    <a:pt x="1620" y="3324"/>
                  </a:cubicBezTo>
                  <a:cubicBezTo>
                    <a:pt x="1542" y="3293"/>
                    <a:pt x="1463" y="3261"/>
                    <a:pt x="1386" y="3225"/>
                  </a:cubicBezTo>
                  <a:cubicBezTo>
                    <a:pt x="1098" y="3089"/>
                    <a:pt x="828" y="2909"/>
                    <a:pt x="612" y="2673"/>
                  </a:cubicBezTo>
                  <a:cubicBezTo>
                    <a:pt x="184" y="2205"/>
                    <a:pt x="0" y="1452"/>
                    <a:pt x="389" y="901"/>
                  </a:cubicBezTo>
                  <a:cubicBezTo>
                    <a:pt x="488" y="760"/>
                    <a:pt x="618" y="643"/>
                    <a:pt x="753" y="537"/>
                  </a:cubicBezTo>
                  <a:cubicBezTo>
                    <a:pt x="892" y="429"/>
                    <a:pt x="1038" y="330"/>
                    <a:pt x="1195" y="249"/>
                  </a:cubicBezTo>
                  <a:cubicBezTo>
                    <a:pt x="1529" y="78"/>
                    <a:pt x="1915" y="33"/>
                    <a:pt x="2286" y="67"/>
                  </a:cubicBezTo>
                  <a:cubicBezTo>
                    <a:pt x="2980" y="129"/>
                    <a:pt x="3494" y="839"/>
                    <a:pt x="3546" y="1499"/>
                  </a:cubicBezTo>
                  <a:cubicBezTo>
                    <a:pt x="3576" y="1879"/>
                    <a:pt x="3463" y="2262"/>
                    <a:pt x="3225" y="2561"/>
                  </a:cubicBezTo>
                  <a:cubicBezTo>
                    <a:pt x="3126" y="2685"/>
                    <a:pt x="3005" y="2808"/>
                    <a:pt x="2962" y="2966"/>
                  </a:cubicBezTo>
                  <a:cubicBezTo>
                    <a:pt x="2942" y="3042"/>
                    <a:pt x="2946" y="3118"/>
                    <a:pt x="2967" y="3194"/>
                  </a:cubicBezTo>
                  <a:close/>
                  <a:moveTo>
                    <a:pt x="2701" y="3728"/>
                  </a:moveTo>
                  <a:cubicBezTo>
                    <a:pt x="2651" y="3749"/>
                    <a:pt x="2599" y="3767"/>
                    <a:pt x="2547" y="3784"/>
                  </a:cubicBezTo>
                  <a:cubicBezTo>
                    <a:pt x="2471" y="3807"/>
                    <a:pt x="2396" y="3824"/>
                    <a:pt x="2319" y="3836"/>
                  </a:cubicBezTo>
                  <a:cubicBezTo>
                    <a:pt x="2319" y="3835"/>
                    <a:pt x="2319" y="3834"/>
                    <a:pt x="2319" y="3832"/>
                  </a:cubicBezTo>
                  <a:cubicBezTo>
                    <a:pt x="2190" y="3253"/>
                    <a:pt x="1719" y="2831"/>
                    <a:pt x="1251" y="2492"/>
                  </a:cubicBezTo>
                  <a:cubicBezTo>
                    <a:pt x="1288" y="2391"/>
                    <a:pt x="1358" y="2306"/>
                    <a:pt x="1453" y="2244"/>
                  </a:cubicBezTo>
                  <a:cubicBezTo>
                    <a:pt x="1609" y="2141"/>
                    <a:pt x="1803" y="2117"/>
                    <a:pt x="1985" y="2108"/>
                  </a:cubicBezTo>
                  <a:cubicBezTo>
                    <a:pt x="2153" y="2099"/>
                    <a:pt x="2323" y="2103"/>
                    <a:pt x="2489" y="2072"/>
                  </a:cubicBezTo>
                  <a:cubicBezTo>
                    <a:pt x="2386" y="2619"/>
                    <a:pt x="2514" y="3215"/>
                    <a:pt x="2701" y="3728"/>
                  </a:cubicBezTo>
                  <a:close/>
                  <a:moveTo>
                    <a:pt x="2040" y="3918"/>
                  </a:moveTo>
                  <a:cubicBezTo>
                    <a:pt x="2048" y="3918"/>
                    <a:pt x="2055" y="3919"/>
                    <a:pt x="2062" y="3919"/>
                  </a:cubicBezTo>
                  <a:cubicBezTo>
                    <a:pt x="2063" y="3922"/>
                    <a:pt x="2065" y="3925"/>
                    <a:pt x="2068" y="3927"/>
                  </a:cubicBezTo>
                  <a:cubicBezTo>
                    <a:pt x="2068" y="3927"/>
                    <a:pt x="2068" y="3928"/>
                    <a:pt x="2069" y="3928"/>
                  </a:cubicBezTo>
                  <a:cubicBezTo>
                    <a:pt x="2059" y="3925"/>
                    <a:pt x="2050" y="3921"/>
                    <a:pt x="2040" y="3918"/>
                  </a:cubicBezTo>
                  <a:close/>
                  <a:moveTo>
                    <a:pt x="3092" y="3515"/>
                  </a:moveTo>
                  <a:cubicBezTo>
                    <a:pt x="3093" y="3509"/>
                    <a:pt x="3094" y="3504"/>
                    <a:pt x="3094" y="3498"/>
                  </a:cubicBezTo>
                  <a:cubicBezTo>
                    <a:pt x="3163" y="3514"/>
                    <a:pt x="3198" y="3581"/>
                    <a:pt x="3198" y="3649"/>
                  </a:cubicBezTo>
                  <a:cubicBezTo>
                    <a:pt x="3198" y="3720"/>
                    <a:pt x="3152" y="3780"/>
                    <a:pt x="3099" y="3824"/>
                  </a:cubicBezTo>
                  <a:cubicBezTo>
                    <a:pt x="2972" y="3929"/>
                    <a:pt x="2795" y="3986"/>
                    <a:pt x="2643" y="4044"/>
                  </a:cubicBezTo>
                  <a:cubicBezTo>
                    <a:pt x="2493" y="4101"/>
                    <a:pt x="2329" y="4181"/>
                    <a:pt x="2165" y="4175"/>
                  </a:cubicBezTo>
                  <a:cubicBezTo>
                    <a:pt x="2076" y="4172"/>
                    <a:pt x="1979" y="4126"/>
                    <a:pt x="1926" y="4055"/>
                  </a:cubicBezTo>
                  <a:cubicBezTo>
                    <a:pt x="1935" y="4059"/>
                    <a:pt x="1943" y="4063"/>
                    <a:pt x="1951" y="4067"/>
                  </a:cubicBezTo>
                  <a:cubicBezTo>
                    <a:pt x="1946" y="4069"/>
                    <a:pt x="1943" y="4077"/>
                    <a:pt x="1949" y="4081"/>
                  </a:cubicBezTo>
                  <a:cubicBezTo>
                    <a:pt x="2022" y="4121"/>
                    <a:pt x="2097" y="4145"/>
                    <a:pt x="2178" y="4164"/>
                  </a:cubicBezTo>
                  <a:cubicBezTo>
                    <a:pt x="2191" y="4167"/>
                    <a:pt x="2195" y="4149"/>
                    <a:pt x="2183" y="4145"/>
                  </a:cubicBezTo>
                  <a:cubicBezTo>
                    <a:pt x="2179" y="4143"/>
                    <a:pt x="2174" y="4141"/>
                    <a:pt x="2170" y="4139"/>
                  </a:cubicBezTo>
                  <a:cubicBezTo>
                    <a:pt x="2173" y="4134"/>
                    <a:pt x="2172" y="4127"/>
                    <a:pt x="2166" y="4124"/>
                  </a:cubicBezTo>
                  <a:cubicBezTo>
                    <a:pt x="2122" y="4105"/>
                    <a:pt x="2079" y="4085"/>
                    <a:pt x="2035" y="4065"/>
                  </a:cubicBezTo>
                  <a:cubicBezTo>
                    <a:pt x="2074" y="4078"/>
                    <a:pt x="2113" y="4093"/>
                    <a:pt x="2151" y="4109"/>
                  </a:cubicBezTo>
                  <a:cubicBezTo>
                    <a:pt x="2165" y="4115"/>
                    <a:pt x="2177" y="4095"/>
                    <a:pt x="2163" y="4088"/>
                  </a:cubicBezTo>
                  <a:cubicBezTo>
                    <a:pt x="2119" y="4065"/>
                    <a:pt x="2075" y="4043"/>
                    <a:pt x="2031" y="4020"/>
                  </a:cubicBezTo>
                  <a:cubicBezTo>
                    <a:pt x="2069" y="4033"/>
                    <a:pt x="2107" y="4047"/>
                    <a:pt x="2144" y="4060"/>
                  </a:cubicBezTo>
                  <a:cubicBezTo>
                    <a:pt x="2159" y="4065"/>
                    <a:pt x="2164" y="4043"/>
                    <a:pt x="2151" y="4037"/>
                  </a:cubicBezTo>
                  <a:cubicBezTo>
                    <a:pt x="2076" y="4009"/>
                    <a:pt x="2004" y="3973"/>
                    <a:pt x="1937" y="3930"/>
                  </a:cubicBezTo>
                  <a:cubicBezTo>
                    <a:pt x="2005" y="3949"/>
                    <a:pt x="2072" y="3970"/>
                    <a:pt x="2138" y="3995"/>
                  </a:cubicBezTo>
                  <a:cubicBezTo>
                    <a:pt x="2149" y="4000"/>
                    <a:pt x="2157" y="3983"/>
                    <a:pt x="2149" y="3977"/>
                  </a:cubicBezTo>
                  <a:cubicBezTo>
                    <a:pt x="2158" y="3974"/>
                    <a:pt x="2160" y="3960"/>
                    <a:pt x="2152" y="3954"/>
                  </a:cubicBezTo>
                  <a:cubicBezTo>
                    <a:pt x="2141" y="3947"/>
                    <a:pt x="2131" y="3940"/>
                    <a:pt x="2120" y="3932"/>
                  </a:cubicBezTo>
                  <a:cubicBezTo>
                    <a:pt x="2137" y="3935"/>
                    <a:pt x="2153" y="3938"/>
                    <a:pt x="2169" y="3943"/>
                  </a:cubicBezTo>
                  <a:cubicBezTo>
                    <a:pt x="2185" y="3947"/>
                    <a:pt x="2192" y="3923"/>
                    <a:pt x="2176" y="3918"/>
                  </a:cubicBezTo>
                  <a:cubicBezTo>
                    <a:pt x="2174" y="3918"/>
                    <a:pt x="2171" y="3917"/>
                    <a:pt x="2169" y="3916"/>
                  </a:cubicBezTo>
                  <a:cubicBezTo>
                    <a:pt x="2329" y="3906"/>
                    <a:pt x="2492" y="3865"/>
                    <a:pt x="2638" y="3813"/>
                  </a:cubicBezTo>
                  <a:cubicBezTo>
                    <a:pt x="2739" y="3776"/>
                    <a:pt x="2839" y="3732"/>
                    <a:pt x="2932" y="3678"/>
                  </a:cubicBezTo>
                  <a:cubicBezTo>
                    <a:pt x="2995" y="3642"/>
                    <a:pt x="3055" y="3601"/>
                    <a:pt x="3077" y="3534"/>
                  </a:cubicBezTo>
                  <a:cubicBezTo>
                    <a:pt x="3084" y="3531"/>
                    <a:pt x="3090" y="3525"/>
                    <a:pt x="3092" y="3515"/>
                  </a:cubicBezTo>
                  <a:moveTo>
                    <a:pt x="3170" y="4107"/>
                  </a:moveTo>
                  <a:cubicBezTo>
                    <a:pt x="3105" y="4144"/>
                    <a:pt x="3028" y="4165"/>
                    <a:pt x="2958" y="4191"/>
                  </a:cubicBezTo>
                  <a:cubicBezTo>
                    <a:pt x="2879" y="4221"/>
                    <a:pt x="2801" y="4250"/>
                    <a:pt x="2722" y="4280"/>
                  </a:cubicBezTo>
                  <a:cubicBezTo>
                    <a:pt x="2583" y="4332"/>
                    <a:pt x="2427" y="4414"/>
                    <a:pt x="2275" y="4424"/>
                  </a:cubicBezTo>
                  <a:cubicBezTo>
                    <a:pt x="2278" y="4419"/>
                    <a:pt x="2277" y="4413"/>
                    <a:pt x="2271" y="4411"/>
                  </a:cubicBezTo>
                  <a:cubicBezTo>
                    <a:pt x="2217" y="4393"/>
                    <a:pt x="2164" y="4373"/>
                    <a:pt x="2112" y="4351"/>
                  </a:cubicBezTo>
                  <a:cubicBezTo>
                    <a:pt x="2134" y="4356"/>
                    <a:pt x="2157" y="4361"/>
                    <a:pt x="2179" y="4367"/>
                  </a:cubicBezTo>
                  <a:cubicBezTo>
                    <a:pt x="2203" y="4375"/>
                    <a:pt x="2227" y="4382"/>
                    <a:pt x="2251" y="4388"/>
                  </a:cubicBezTo>
                  <a:cubicBezTo>
                    <a:pt x="2262" y="4390"/>
                    <a:pt x="2266" y="4375"/>
                    <a:pt x="2256" y="4371"/>
                  </a:cubicBezTo>
                  <a:cubicBezTo>
                    <a:pt x="2234" y="4364"/>
                    <a:pt x="2212" y="4357"/>
                    <a:pt x="2190" y="4351"/>
                  </a:cubicBezTo>
                  <a:cubicBezTo>
                    <a:pt x="2156" y="4339"/>
                    <a:pt x="2122" y="4325"/>
                    <a:pt x="2090" y="4310"/>
                  </a:cubicBezTo>
                  <a:cubicBezTo>
                    <a:pt x="2129" y="4320"/>
                    <a:pt x="2168" y="4331"/>
                    <a:pt x="2207" y="4342"/>
                  </a:cubicBezTo>
                  <a:cubicBezTo>
                    <a:pt x="2215" y="4344"/>
                    <a:pt x="2221" y="4332"/>
                    <a:pt x="2213" y="4327"/>
                  </a:cubicBezTo>
                  <a:cubicBezTo>
                    <a:pt x="2169" y="4304"/>
                    <a:pt x="2126" y="4281"/>
                    <a:pt x="2083" y="4257"/>
                  </a:cubicBezTo>
                  <a:cubicBezTo>
                    <a:pt x="2113" y="4270"/>
                    <a:pt x="2145" y="4282"/>
                    <a:pt x="2177" y="4293"/>
                  </a:cubicBezTo>
                  <a:cubicBezTo>
                    <a:pt x="2187" y="4296"/>
                    <a:pt x="2194" y="4280"/>
                    <a:pt x="2184" y="4276"/>
                  </a:cubicBezTo>
                  <a:cubicBezTo>
                    <a:pt x="2150" y="4258"/>
                    <a:pt x="2115" y="4243"/>
                    <a:pt x="2079" y="4231"/>
                  </a:cubicBezTo>
                  <a:cubicBezTo>
                    <a:pt x="2062" y="4223"/>
                    <a:pt x="2045" y="4214"/>
                    <a:pt x="2029" y="4205"/>
                  </a:cubicBezTo>
                  <a:cubicBezTo>
                    <a:pt x="2038" y="4207"/>
                    <a:pt x="2047" y="4208"/>
                    <a:pt x="2056" y="4210"/>
                  </a:cubicBezTo>
                  <a:cubicBezTo>
                    <a:pt x="2073" y="4215"/>
                    <a:pt x="2090" y="4219"/>
                    <a:pt x="2107" y="4222"/>
                  </a:cubicBezTo>
                  <a:cubicBezTo>
                    <a:pt x="2123" y="4227"/>
                    <a:pt x="2148" y="4235"/>
                    <a:pt x="2165" y="4238"/>
                  </a:cubicBezTo>
                  <a:cubicBezTo>
                    <a:pt x="2162" y="4248"/>
                    <a:pt x="2166" y="4257"/>
                    <a:pt x="2178" y="4265"/>
                  </a:cubicBezTo>
                  <a:cubicBezTo>
                    <a:pt x="2182" y="4267"/>
                    <a:pt x="2186" y="4267"/>
                    <a:pt x="2189" y="4265"/>
                  </a:cubicBezTo>
                  <a:cubicBezTo>
                    <a:pt x="2205" y="4256"/>
                    <a:pt x="2209" y="4241"/>
                    <a:pt x="2198" y="4228"/>
                  </a:cubicBezTo>
                  <a:cubicBezTo>
                    <a:pt x="2363" y="4224"/>
                    <a:pt x="2532" y="4143"/>
                    <a:pt x="2679" y="4086"/>
                  </a:cubicBezTo>
                  <a:cubicBezTo>
                    <a:pt x="2788" y="4044"/>
                    <a:pt x="2897" y="3999"/>
                    <a:pt x="3001" y="3946"/>
                  </a:cubicBezTo>
                  <a:cubicBezTo>
                    <a:pt x="3068" y="3911"/>
                    <a:pt x="3136" y="3869"/>
                    <a:pt x="3185" y="3810"/>
                  </a:cubicBezTo>
                  <a:cubicBezTo>
                    <a:pt x="3294" y="3882"/>
                    <a:pt x="3287" y="4042"/>
                    <a:pt x="3170" y="4107"/>
                  </a:cubicBezTo>
                  <a:moveTo>
                    <a:pt x="3227" y="4398"/>
                  </a:moveTo>
                  <a:cubicBezTo>
                    <a:pt x="3106" y="4470"/>
                    <a:pt x="2951" y="4496"/>
                    <a:pt x="2817" y="4535"/>
                  </a:cubicBezTo>
                  <a:cubicBezTo>
                    <a:pt x="2685" y="4574"/>
                    <a:pt x="2548" y="4628"/>
                    <a:pt x="2410" y="4643"/>
                  </a:cubicBezTo>
                  <a:cubicBezTo>
                    <a:pt x="2402" y="4644"/>
                    <a:pt x="2395" y="4645"/>
                    <a:pt x="2388" y="4645"/>
                  </a:cubicBezTo>
                  <a:cubicBezTo>
                    <a:pt x="2389" y="4640"/>
                    <a:pt x="2387" y="4635"/>
                    <a:pt x="2381" y="4634"/>
                  </a:cubicBezTo>
                  <a:cubicBezTo>
                    <a:pt x="2340" y="4621"/>
                    <a:pt x="2299" y="4608"/>
                    <a:pt x="2257" y="4595"/>
                  </a:cubicBezTo>
                  <a:cubicBezTo>
                    <a:pt x="2255" y="4595"/>
                    <a:pt x="2253" y="4595"/>
                    <a:pt x="2252" y="4596"/>
                  </a:cubicBezTo>
                  <a:cubicBezTo>
                    <a:pt x="2243" y="4593"/>
                    <a:pt x="2234" y="4589"/>
                    <a:pt x="2225" y="4584"/>
                  </a:cubicBezTo>
                  <a:cubicBezTo>
                    <a:pt x="2289" y="4589"/>
                    <a:pt x="2352" y="4597"/>
                    <a:pt x="2416" y="4608"/>
                  </a:cubicBezTo>
                  <a:cubicBezTo>
                    <a:pt x="2430" y="4610"/>
                    <a:pt x="2436" y="4590"/>
                    <a:pt x="2422" y="4586"/>
                  </a:cubicBezTo>
                  <a:cubicBezTo>
                    <a:pt x="2417" y="4584"/>
                    <a:pt x="2412" y="4583"/>
                    <a:pt x="2407" y="4581"/>
                  </a:cubicBezTo>
                  <a:cubicBezTo>
                    <a:pt x="2414" y="4577"/>
                    <a:pt x="2415" y="4566"/>
                    <a:pt x="2405" y="4564"/>
                  </a:cubicBezTo>
                  <a:cubicBezTo>
                    <a:pt x="2359" y="4554"/>
                    <a:pt x="2313" y="4541"/>
                    <a:pt x="2268" y="4526"/>
                  </a:cubicBezTo>
                  <a:cubicBezTo>
                    <a:pt x="2289" y="4530"/>
                    <a:pt x="2310" y="4535"/>
                    <a:pt x="2332" y="4539"/>
                  </a:cubicBezTo>
                  <a:cubicBezTo>
                    <a:pt x="2344" y="4542"/>
                    <a:pt x="2348" y="4525"/>
                    <a:pt x="2337" y="4521"/>
                  </a:cubicBezTo>
                  <a:cubicBezTo>
                    <a:pt x="2303" y="4508"/>
                    <a:pt x="2269" y="4495"/>
                    <a:pt x="2235" y="4482"/>
                  </a:cubicBezTo>
                  <a:cubicBezTo>
                    <a:pt x="2279" y="4489"/>
                    <a:pt x="2324" y="4497"/>
                    <a:pt x="2368" y="4506"/>
                  </a:cubicBezTo>
                  <a:cubicBezTo>
                    <a:pt x="2380" y="4509"/>
                    <a:pt x="2384" y="4493"/>
                    <a:pt x="2373" y="4488"/>
                  </a:cubicBezTo>
                  <a:cubicBezTo>
                    <a:pt x="2365" y="4485"/>
                    <a:pt x="2358" y="4482"/>
                    <a:pt x="2350" y="4480"/>
                  </a:cubicBezTo>
                  <a:cubicBezTo>
                    <a:pt x="2346" y="4478"/>
                    <a:pt x="2343" y="4480"/>
                    <a:pt x="2341" y="4483"/>
                  </a:cubicBezTo>
                  <a:cubicBezTo>
                    <a:pt x="2322" y="4480"/>
                    <a:pt x="2304" y="4477"/>
                    <a:pt x="2286" y="4474"/>
                  </a:cubicBezTo>
                  <a:cubicBezTo>
                    <a:pt x="2348" y="4469"/>
                    <a:pt x="2409" y="4450"/>
                    <a:pt x="2467" y="4430"/>
                  </a:cubicBezTo>
                  <a:cubicBezTo>
                    <a:pt x="2573" y="4392"/>
                    <a:pt x="2678" y="4351"/>
                    <a:pt x="2783" y="4311"/>
                  </a:cubicBezTo>
                  <a:cubicBezTo>
                    <a:pt x="2889" y="4272"/>
                    <a:pt x="2995" y="4232"/>
                    <a:pt x="3101" y="4192"/>
                  </a:cubicBezTo>
                  <a:cubicBezTo>
                    <a:pt x="3165" y="4167"/>
                    <a:pt x="3236" y="4140"/>
                    <a:pt x="3278" y="4082"/>
                  </a:cubicBezTo>
                  <a:cubicBezTo>
                    <a:pt x="3425" y="4156"/>
                    <a:pt x="3334" y="4334"/>
                    <a:pt x="3227" y="4398"/>
                  </a:cubicBezTo>
                  <a:moveTo>
                    <a:pt x="3091" y="4609"/>
                  </a:moveTo>
                  <a:cubicBezTo>
                    <a:pt x="3073" y="4629"/>
                    <a:pt x="3053" y="4647"/>
                    <a:pt x="3031" y="4664"/>
                  </a:cubicBezTo>
                  <a:cubicBezTo>
                    <a:pt x="3031" y="4662"/>
                    <a:pt x="3031" y="4661"/>
                    <a:pt x="3030" y="4659"/>
                  </a:cubicBezTo>
                  <a:cubicBezTo>
                    <a:pt x="3029" y="4657"/>
                    <a:pt x="3028" y="4654"/>
                    <a:pt x="3027" y="4651"/>
                  </a:cubicBezTo>
                  <a:cubicBezTo>
                    <a:pt x="3026" y="4647"/>
                    <a:pt x="3023" y="4643"/>
                    <a:pt x="3019" y="4642"/>
                  </a:cubicBezTo>
                  <a:cubicBezTo>
                    <a:pt x="3016" y="4642"/>
                    <a:pt x="3013" y="4642"/>
                    <a:pt x="3010" y="4641"/>
                  </a:cubicBezTo>
                  <a:cubicBezTo>
                    <a:pt x="3002" y="4640"/>
                    <a:pt x="2996" y="4646"/>
                    <a:pt x="2995" y="4653"/>
                  </a:cubicBezTo>
                  <a:cubicBezTo>
                    <a:pt x="2986" y="4644"/>
                    <a:pt x="2974" y="4641"/>
                    <a:pt x="2959" y="4644"/>
                  </a:cubicBezTo>
                  <a:cubicBezTo>
                    <a:pt x="2939" y="4642"/>
                    <a:pt x="2920" y="4640"/>
                    <a:pt x="2900" y="4638"/>
                  </a:cubicBezTo>
                  <a:cubicBezTo>
                    <a:pt x="2890" y="4636"/>
                    <a:pt x="2886" y="4648"/>
                    <a:pt x="2890" y="4656"/>
                  </a:cubicBezTo>
                  <a:cubicBezTo>
                    <a:pt x="2864" y="4653"/>
                    <a:pt x="2839" y="4650"/>
                    <a:pt x="2813" y="4648"/>
                  </a:cubicBezTo>
                  <a:cubicBezTo>
                    <a:pt x="2805" y="4647"/>
                    <a:pt x="2801" y="4655"/>
                    <a:pt x="2802" y="4662"/>
                  </a:cubicBezTo>
                  <a:cubicBezTo>
                    <a:pt x="2759" y="4655"/>
                    <a:pt x="2716" y="4650"/>
                    <a:pt x="2672" y="4646"/>
                  </a:cubicBezTo>
                  <a:cubicBezTo>
                    <a:pt x="2659" y="4645"/>
                    <a:pt x="2659" y="4663"/>
                    <a:pt x="2669" y="4667"/>
                  </a:cubicBezTo>
                  <a:cubicBezTo>
                    <a:pt x="2679" y="4671"/>
                    <a:pt x="2689" y="4675"/>
                    <a:pt x="2700" y="4678"/>
                  </a:cubicBezTo>
                  <a:cubicBezTo>
                    <a:pt x="2665" y="4673"/>
                    <a:pt x="2631" y="4668"/>
                    <a:pt x="2597" y="4664"/>
                  </a:cubicBezTo>
                  <a:cubicBezTo>
                    <a:pt x="2586" y="4662"/>
                    <a:pt x="2582" y="4676"/>
                    <a:pt x="2592" y="4681"/>
                  </a:cubicBezTo>
                  <a:cubicBezTo>
                    <a:pt x="2617" y="4691"/>
                    <a:pt x="2642" y="4700"/>
                    <a:pt x="2666" y="4708"/>
                  </a:cubicBezTo>
                  <a:cubicBezTo>
                    <a:pt x="2619" y="4701"/>
                    <a:pt x="2571" y="4693"/>
                    <a:pt x="2523" y="4686"/>
                  </a:cubicBezTo>
                  <a:cubicBezTo>
                    <a:pt x="2515" y="4685"/>
                    <a:pt x="2512" y="4697"/>
                    <a:pt x="2520" y="4698"/>
                  </a:cubicBezTo>
                  <a:cubicBezTo>
                    <a:pt x="2604" y="4712"/>
                    <a:pt x="2689" y="4726"/>
                    <a:pt x="2773" y="4740"/>
                  </a:cubicBezTo>
                  <a:cubicBezTo>
                    <a:pt x="2668" y="4742"/>
                    <a:pt x="2559" y="4718"/>
                    <a:pt x="2459" y="4687"/>
                  </a:cubicBezTo>
                  <a:cubicBezTo>
                    <a:pt x="2502" y="4679"/>
                    <a:pt x="2544" y="4667"/>
                    <a:pt x="2585" y="4655"/>
                  </a:cubicBezTo>
                  <a:cubicBezTo>
                    <a:pt x="2688" y="4626"/>
                    <a:pt x="2790" y="4595"/>
                    <a:pt x="2892" y="4566"/>
                  </a:cubicBezTo>
                  <a:cubicBezTo>
                    <a:pt x="2975" y="4541"/>
                    <a:pt x="3072" y="4521"/>
                    <a:pt x="3161" y="4487"/>
                  </a:cubicBezTo>
                  <a:cubicBezTo>
                    <a:pt x="3142" y="4529"/>
                    <a:pt x="3125" y="4571"/>
                    <a:pt x="3091" y="4609"/>
                  </a:cubicBezTo>
                  <a:close/>
                  <a:moveTo>
                    <a:pt x="2953" y="4707"/>
                  </a:moveTo>
                  <a:cubicBezTo>
                    <a:pt x="2958" y="4701"/>
                    <a:pt x="2957" y="4690"/>
                    <a:pt x="2947" y="4687"/>
                  </a:cubicBezTo>
                  <a:cubicBezTo>
                    <a:pt x="2943" y="4686"/>
                    <a:pt x="2940" y="4685"/>
                    <a:pt x="2936" y="4684"/>
                  </a:cubicBezTo>
                  <a:cubicBezTo>
                    <a:pt x="2950" y="4686"/>
                    <a:pt x="2964" y="4687"/>
                    <a:pt x="2977" y="4689"/>
                  </a:cubicBezTo>
                  <a:cubicBezTo>
                    <a:pt x="2986" y="4689"/>
                    <a:pt x="2991" y="4679"/>
                    <a:pt x="2988" y="4672"/>
                  </a:cubicBezTo>
                  <a:cubicBezTo>
                    <a:pt x="2997" y="4673"/>
                    <a:pt x="3005" y="4674"/>
                    <a:pt x="3014" y="4675"/>
                  </a:cubicBezTo>
                  <a:cubicBezTo>
                    <a:pt x="2995" y="4688"/>
                    <a:pt x="2974" y="4699"/>
                    <a:pt x="2953" y="4707"/>
                  </a:cubicBezTo>
                  <a:close/>
                  <a:moveTo>
                    <a:pt x="2904" y="4724"/>
                  </a:moveTo>
                  <a:cubicBezTo>
                    <a:pt x="2907" y="4718"/>
                    <a:pt x="2906" y="4711"/>
                    <a:pt x="2899" y="4709"/>
                  </a:cubicBezTo>
                  <a:cubicBezTo>
                    <a:pt x="2852" y="4701"/>
                    <a:pt x="2806" y="4690"/>
                    <a:pt x="2761" y="4676"/>
                  </a:cubicBezTo>
                  <a:cubicBezTo>
                    <a:pt x="2822" y="4684"/>
                    <a:pt x="2881" y="4695"/>
                    <a:pt x="2940" y="4711"/>
                  </a:cubicBezTo>
                  <a:cubicBezTo>
                    <a:pt x="2941" y="4712"/>
                    <a:pt x="2942" y="4712"/>
                    <a:pt x="2943" y="4712"/>
                  </a:cubicBezTo>
                  <a:cubicBezTo>
                    <a:pt x="2934" y="4715"/>
                    <a:pt x="2925" y="4718"/>
                    <a:pt x="2916" y="4721"/>
                  </a:cubicBezTo>
                  <a:cubicBezTo>
                    <a:pt x="2912" y="4722"/>
                    <a:pt x="2908" y="4723"/>
                    <a:pt x="2904" y="4724"/>
                  </a:cubicBezTo>
                  <a:close/>
                  <a:moveTo>
                    <a:pt x="2849" y="4735"/>
                  </a:moveTo>
                  <a:cubicBezTo>
                    <a:pt x="2793" y="4725"/>
                    <a:pt x="2738" y="4711"/>
                    <a:pt x="2685" y="4694"/>
                  </a:cubicBezTo>
                  <a:cubicBezTo>
                    <a:pt x="2752" y="4705"/>
                    <a:pt x="2820" y="4716"/>
                    <a:pt x="2887" y="4728"/>
                  </a:cubicBezTo>
                  <a:cubicBezTo>
                    <a:pt x="2874" y="4731"/>
                    <a:pt x="2862" y="4733"/>
                    <a:pt x="2849" y="4735"/>
                  </a:cubicBezTo>
                  <a:close/>
                  <a:moveTo>
                    <a:pt x="2177" y="4557"/>
                  </a:moveTo>
                  <a:cubicBezTo>
                    <a:pt x="2164" y="4540"/>
                    <a:pt x="2152" y="4521"/>
                    <a:pt x="2143" y="4499"/>
                  </a:cubicBezTo>
                  <a:cubicBezTo>
                    <a:pt x="2160" y="4507"/>
                    <a:pt x="2177" y="4515"/>
                    <a:pt x="2195" y="4522"/>
                  </a:cubicBezTo>
                  <a:cubicBezTo>
                    <a:pt x="2194" y="4522"/>
                    <a:pt x="2192" y="4522"/>
                    <a:pt x="2191" y="4521"/>
                  </a:cubicBezTo>
                  <a:cubicBezTo>
                    <a:pt x="2177" y="4518"/>
                    <a:pt x="2171" y="4539"/>
                    <a:pt x="2185" y="4542"/>
                  </a:cubicBezTo>
                  <a:cubicBezTo>
                    <a:pt x="2209" y="4550"/>
                    <a:pt x="2234" y="4557"/>
                    <a:pt x="2259" y="4564"/>
                  </a:cubicBezTo>
                  <a:cubicBezTo>
                    <a:pt x="2232" y="4561"/>
                    <a:pt x="2204" y="4559"/>
                    <a:pt x="2177" y="4557"/>
                  </a:cubicBezTo>
                  <a:cubicBezTo>
                    <a:pt x="2177" y="4557"/>
                    <a:pt x="2177" y="4557"/>
                    <a:pt x="2177" y="4557"/>
                  </a:cubicBezTo>
                  <a:close/>
                  <a:moveTo>
                    <a:pt x="2133" y="4474"/>
                  </a:moveTo>
                  <a:cubicBezTo>
                    <a:pt x="2131" y="4467"/>
                    <a:pt x="2129" y="4460"/>
                    <a:pt x="2127" y="4453"/>
                  </a:cubicBezTo>
                  <a:cubicBezTo>
                    <a:pt x="2130" y="4454"/>
                    <a:pt x="2134" y="4456"/>
                    <a:pt x="2138" y="4457"/>
                  </a:cubicBezTo>
                  <a:cubicBezTo>
                    <a:pt x="2137" y="4461"/>
                    <a:pt x="2139" y="4465"/>
                    <a:pt x="2144" y="4467"/>
                  </a:cubicBezTo>
                  <a:cubicBezTo>
                    <a:pt x="2162" y="4474"/>
                    <a:pt x="2180" y="4481"/>
                    <a:pt x="2199" y="4488"/>
                  </a:cubicBezTo>
                  <a:cubicBezTo>
                    <a:pt x="2179" y="4483"/>
                    <a:pt x="2160" y="4479"/>
                    <a:pt x="2141" y="4474"/>
                  </a:cubicBezTo>
                  <a:cubicBezTo>
                    <a:pt x="2138" y="4473"/>
                    <a:pt x="2135" y="4473"/>
                    <a:pt x="2133" y="4474"/>
                  </a:cubicBezTo>
                  <a:close/>
                  <a:moveTo>
                    <a:pt x="2254" y="4425"/>
                  </a:moveTo>
                  <a:cubicBezTo>
                    <a:pt x="2254" y="4425"/>
                    <a:pt x="2254" y="4425"/>
                    <a:pt x="2253" y="4425"/>
                  </a:cubicBezTo>
                  <a:cubicBezTo>
                    <a:pt x="2197" y="4425"/>
                    <a:pt x="2147" y="4410"/>
                    <a:pt x="2105" y="4382"/>
                  </a:cubicBezTo>
                  <a:cubicBezTo>
                    <a:pt x="2154" y="4400"/>
                    <a:pt x="2203" y="4414"/>
                    <a:pt x="2254" y="4425"/>
                  </a:cubicBezTo>
                  <a:close/>
                  <a:moveTo>
                    <a:pt x="2077" y="4361"/>
                  </a:moveTo>
                  <a:cubicBezTo>
                    <a:pt x="2074" y="4359"/>
                    <a:pt x="2071" y="4356"/>
                    <a:pt x="2068" y="4354"/>
                  </a:cubicBezTo>
                  <a:cubicBezTo>
                    <a:pt x="2088" y="4362"/>
                    <a:pt x="2108" y="4371"/>
                    <a:pt x="2128" y="4379"/>
                  </a:cubicBezTo>
                  <a:cubicBezTo>
                    <a:pt x="2111" y="4373"/>
                    <a:pt x="2094" y="4368"/>
                    <a:pt x="2077" y="4361"/>
                  </a:cubicBezTo>
                  <a:close/>
                  <a:moveTo>
                    <a:pt x="2035" y="4319"/>
                  </a:moveTo>
                  <a:cubicBezTo>
                    <a:pt x="2027" y="4309"/>
                    <a:pt x="2020" y="4298"/>
                    <a:pt x="2013" y="4287"/>
                  </a:cubicBezTo>
                  <a:cubicBezTo>
                    <a:pt x="2014" y="4288"/>
                    <a:pt x="2014" y="4288"/>
                    <a:pt x="2015" y="4289"/>
                  </a:cubicBezTo>
                  <a:cubicBezTo>
                    <a:pt x="2037" y="4303"/>
                    <a:pt x="2060" y="4315"/>
                    <a:pt x="2083" y="4326"/>
                  </a:cubicBezTo>
                  <a:cubicBezTo>
                    <a:pt x="2067" y="4324"/>
                    <a:pt x="2052" y="4321"/>
                    <a:pt x="2036" y="4319"/>
                  </a:cubicBezTo>
                  <a:cubicBezTo>
                    <a:pt x="2036" y="4319"/>
                    <a:pt x="2036" y="4319"/>
                    <a:pt x="2035" y="4319"/>
                  </a:cubicBezTo>
                  <a:close/>
                  <a:moveTo>
                    <a:pt x="1985" y="4228"/>
                  </a:moveTo>
                  <a:cubicBezTo>
                    <a:pt x="2035" y="4254"/>
                    <a:pt x="2086" y="4280"/>
                    <a:pt x="2137" y="4306"/>
                  </a:cubicBezTo>
                  <a:cubicBezTo>
                    <a:pt x="2099" y="4295"/>
                    <a:pt x="2060" y="4284"/>
                    <a:pt x="2022" y="4273"/>
                  </a:cubicBezTo>
                  <a:cubicBezTo>
                    <a:pt x="2014" y="4271"/>
                    <a:pt x="2010" y="4279"/>
                    <a:pt x="2012" y="4285"/>
                  </a:cubicBezTo>
                  <a:cubicBezTo>
                    <a:pt x="2001" y="4267"/>
                    <a:pt x="1992" y="4248"/>
                    <a:pt x="1985" y="4228"/>
                  </a:cubicBezTo>
                  <a:moveTo>
                    <a:pt x="1897" y="3999"/>
                  </a:moveTo>
                  <a:cubicBezTo>
                    <a:pt x="1894" y="3992"/>
                    <a:pt x="1892" y="3985"/>
                    <a:pt x="1891" y="3978"/>
                  </a:cubicBezTo>
                  <a:cubicBezTo>
                    <a:pt x="1921" y="3993"/>
                    <a:pt x="1951" y="4009"/>
                    <a:pt x="1981" y="4024"/>
                  </a:cubicBezTo>
                  <a:cubicBezTo>
                    <a:pt x="1953" y="4015"/>
                    <a:pt x="1925" y="4006"/>
                    <a:pt x="1897" y="3999"/>
                  </a:cubicBezTo>
                  <a:close/>
                  <a:moveTo>
                    <a:pt x="1888" y="3923"/>
                  </a:moveTo>
                  <a:cubicBezTo>
                    <a:pt x="1913" y="3941"/>
                    <a:pt x="1939" y="3957"/>
                    <a:pt x="1965" y="3973"/>
                  </a:cubicBezTo>
                  <a:cubicBezTo>
                    <a:pt x="1939" y="3964"/>
                    <a:pt x="1913" y="3955"/>
                    <a:pt x="1887" y="3945"/>
                  </a:cubicBezTo>
                  <a:cubicBezTo>
                    <a:pt x="1887" y="3938"/>
                    <a:pt x="1888" y="3931"/>
                    <a:pt x="1888" y="3923"/>
                  </a:cubicBezTo>
                  <a:moveTo>
                    <a:pt x="1909" y="3853"/>
                  </a:moveTo>
                  <a:cubicBezTo>
                    <a:pt x="1916" y="3871"/>
                    <a:pt x="1923" y="3889"/>
                    <a:pt x="1930" y="3907"/>
                  </a:cubicBezTo>
                  <a:cubicBezTo>
                    <a:pt x="1917" y="3904"/>
                    <a:pt x="1905" y="3901"/>
                    <a:pt x="1893" y="3898"/>
                  </a:cubicBezTo>
                  <a:cubicBezTo>
                    <a:pt x="1896" y="3883"/>
                    <a:pt x="1902" y="3868"/>
                    <a:pt x="1909" y="3853"/>
                  </a:cubicBezTo>
                  <a:close/>
                  <a:moveTo>
                    <a:pt x="3278" y="2586"/>
                  </a:moveTo>
                  <a:cubicBezTo>
                    <a:pt x="3484" y="2324"/>
                    <a:pt x="3597" y="2000"/>
                    <a:pt x="3607" y="1668"/>
                  </a:cubicBezTo>
                  <a:cubicBezTo>
                    <a:pt x="3617" y="1336"/>
                    <a:pt x="3518" y="1005"/>
                    <a:pt x="3342" y="725"/>
                  </a:cubicBezTo>
                  <a:cubicBezTo>
                    <a:pt x="3165" y="443"/>
                    <a:pt x="2903" y="186"/>
                    <a:pt x="2586" y="72"/>
                  </a:cubicBezTo>
                  <a:cubicBezTo>
                    <a:pt x="2415" y="10"/>
                    <a:pt x="2231" y="0"/>
                    <a:pt x="2050" y="3"/>
                  </a:cubicBezTo>
                  <a:cubicBezTo>
                    <a:pt x="1859" y="5"/>
                    <a:pt x="1666" y="21"/>
                    <a:pt x="1482" y="74"/>
                  </a:cubicBezTo>
                  <a:cubicBezTo>
                    <a:pt x="1147" y="171"/>
                    <a:pt x="838" y="379"/>
                    <a:pt x="580" y="610"/>
                  </a:cubicBezTo>
                  <a:cubicBezTo>
                    <a:pt x="327" y="836"/>
                    <a:pt x="162" y="1122"/>
                    <a:pt x="128" y="1462"/>
                  </a:cubicBezTo>
                  <a:cubicBezTo>
                    <a:pt x="96" y="1781"/>
                    <a:pt x="174" y="2110"/>
                    <a:pt x="332" y="2386"/>
                  </a:cubicBezTo>
                  <a:cubicBezTo>
                    <a:pt x="511" y="2698"/>
                    <a:pt x="786" y="2946"/>
                    <a:pt x="1092" y="3130"/>
                  </a:cubicBezTo>
                  <a:cubicBezTo>
                    <a:pt x="1249" y="3225"/>
                    <a:pt x="1416" y="3303"/>
                    <a:pt x="1587" y="3370"/>
                  </a:cubicBezTo>
                  <a:cubicBezTo>
                    <a:pt x="1638" y="3389"/>
                    <a:pt x="1691" y="3408"/>
                    <a:pt x="1730" y="3447"/>
                  </a:cubicBezTo>
                  <a:cubicBezTo>
                    <a:pt x="1768" y="3484"/>
                    <a:pt x="1788" y="3537"/>
                    <a:pt x="1806" y="3586"/>
                  </a:cubicBezTo>
                  <a:cubicBezTo>
                    <a:pt x="1837" y="3668"/>
                    <a:pt x="1868" y="3749"/>
                    <a:pt x="1900" y="3831"/>
                  </a:cubicBezTo>
                  <a:cubicBezTo>
                    <a:pt x="1896" y="3830"/>
                    <a:pt x="1891" y="3832"/>
                    <a:pt x="1887" y="3837"/>
                  </a:cubicBezTo>
                  <a:cubicBezTo>
                    <a:pt x="1809" y="3943"/>
                    <a:pt x="1849" y="4065"/>
                    <a:pt x="1935" y="4142"/>
                  </a:cubicBezTo>
                  <a:cubicBezTo>
                    <a:pt x="1935" y="4143"/>
                    <a:pt x="1934" y="4145"/>
                    <a:pt x="1934" y="4146"/>
                  </a:cubicBezTo>
                  <a:cubicBezTo>
                    <a:pt x="1921" y="4263"/>
                    <a:pt x="1989" y="4376"/>
                    <a:pt x="2089" y="4434"/>
                  </a:cubicBezTo>
                  <a:cubicBezTo>
                    <a:pt x="2072" y="4572"/>
                    <a:pt x="2196" y="4682"/>
                    <a:pt x="2326" y="4694"/>
                  </a:cubicBezTo>
                  <a:cubicBezTo>
                    <a:pt x="2348" y="4696"/>
                    <a:pt x="2369" y="4697"/>
                    <a:pt x="2391" y="4695"/>
                  </a:cubicBezTo>
                  <a:cubicBezTo>
                    <a:pt x="2391" y="4695"/>
                    <a:pt x="2391" y="4695"/>
                    <a:pt x="2391" y="4696"/>
                  </a:cubicBezTo>
                  <a:cubicBezTo>
                    <a:pt x="2556" y="4777"/>
                    <a:pt x="2777" y="4827"/>
                    <a:pt x="2956" y="4763"/>
                  </a:cubicBezTo>
                  <a:cubicBezTo>
                    <a:pt x="3071" y="4721"/>
                    <a:pt x="3222" y="4593"/>
                    <a:pt x="3225" y="4458"/>
                  </a:cubicBezTo>
                  <a:cubicBezTo>
                    <a:pt x="3275" y="4431"/>
                    <a:pt x="3320" y="4398"/>
                    <a:pt x="3354" y="4352"/>
                  </a:cubicBezTo>
                  <a:cubicBezTo>
                    <a:pt x="3429" y="4251"/>
                    <a:pt x="3419" y="4100"/>
                    <a:pt x="3299" y="4043"/>
                  </a:cubicBezTo>
                  <a:cubicBezTo>
                    <a:pt x="3338" y="3947"/>
                    <a:pt x="3301" y="3825"/>
                    <a:pt x="3213" y="3771"/>
                  </a:cubicBezTo>
                  <a:cubicBezTo>
                    <a:pt x="3277" y="3657"/>
                    <a:pt x="3248" y="3474"/>
                    <a:pt x="3099" y="3450"/>
                  </a:cubicBezTo>
                  <a:cubicBezTo>
                    <a:pt x="3097" y="3450"/>
                    <a:pt x="3096" y="3450"/>
                    <a:pt x="3095" y="3450"/>
                  </a:cubicBezTo>
                  <a:cubicBezTo>
                    <a:pt x="3086" y="3302"/>
                    <a:pt x="2985" y="3170"/>
                    <a:pt x="3010" y="3017"/>
                  </a:cubicBezTo>
                  <a:cubicBezTo>
                    <a:pt x="3037" y="2847"/>
                    <a:pt x="3176" y="2715"/>
                    <a:pt x="3278" y="2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D1413CCF-5CC5-4E8E-8765-4DC909625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1351" y="688975"/>
              <a:ext cx="658813" cy="463550"/>
            </a:xfrm>
            <a:custGeom>
              <a:avLst/>
              <a:gdLst>
                <a:gd name="T0" fmla="*/ 1221 w 1282"/>
                <a:gd name="T1" fmla="*/ 809 h 905"/>
                <a:gd name="T2" fmla="*/ 1145 w 1282"/>
                <a:gd name="T3" fmla="*/ 804 h 905"/>
                <a:gd name="T4" fmla="*/ 1118 w 1282"/>
                <a:gd name="T5" fmla="*/ 762 h 905"/>
                <a:gd name="T6" fmla="*/ 990 w 1282"/>
                <a:gd name="T7" fmla="*/ 560 h 905"/>
                <a:gd name="T8" fmla="*/ 587 w 1282"/>
                <a:gd name="T9" fmla="*/ 323 h 905"/>
                <a:gd name="T10" fmla="*/ 326 w 1282"/>
                <a:gd name="T11" fmla="*/ 310 h 905"/>
                <a:gd name="T12" fmla="*/ 141 w 1282"/>
                <a:gd name="T13" fmla="*/ 327 h 905"/>
                <a:gd name="T14" fmla="*/ 140 w 1282"/>
                <a:gd name="T15" fmla="*/ 140 h 905"/>
                <a:gd name="T16" fmla="*/ 152 w 1282"/>
                <a:gd name="T17" fmla="*/ 125 h 905"/>
                <a:gd name="T18" fmla="*/ 1155 w 1282"/>
                <a:gd name="T19" fmla="*/ 598 h 905"/>
                <a:gd name="T20" fmla="*/ 1219 w 1282"/>
                <a:gd name="T21" fmla="*/ 726 h 905"/>
                <a:gd name="T22" fmla="*/ 1228 w 1282"/>
                <a:gd name="T23" fmla="*/ 782 h 905"/>
                <a:gd name="T24" fmla="*/ 1221 w 1282"/>
                <a:gd name="T25" fmla="*/ 809 h 905"/>
                <a:gd name="T26" fmla="*/ 1142 w 1282"/>
                <a:gd name="T27" fmla="*/ 480 h 905"/>
                <a:gd name="T28" fmla="*/ 907 w 1282"/>
                <a:gd name="T29" fmla="*/ 237 h 905"/>
                <a:gd name="T30" fmla="*/ 104 w 1282"/>
                <a:gd name="T31" fmla="*/ 100 h 905"/>
                <a:gd name="T32" fmla="*/ 93 w 1282"/>
                <a:gd name="T33" fmla="*/ 110 h 905"/>
                <a:gd name="T34" fmla="*/ 53 w 1282"/>
                <a:gd name="T35" fmla="*/ 323 h 905"/>
                <a:gd name="T36" fmla="*/ 322 w 1282"/>
                <a:gd name="T37" fmla="*/ 363 h 905"/>
                <a:gd name="T38" fmla="*/ 955 w 1282"/>
                <a:gd name="T39" fmla="*/ 596 h 905"/>
                <a:gd name="T40" fmla="*/ 1051 w 1282"/>
                <a:gd name="T41" fmla="*/ 737 h 905"/>
                <a:gd name="T42" fmla="*/ 1146 w 1282"/>
                <a:gd name="T43" fmla="*/ 867 h 905"/>
                <a:gd name="T44" fmla="*/ 1279 w 1282"/>
                <a:gd name="T45" fmla="*/ 766 h 905"/>
                <a:gd name="T46" fmla="*/ 1142 w 1282"/>
                <a:gd name="T47" fmla="*/ 48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2" h="905">
                  <a:moveTo>
                    <a:pt x="1221" y="809"/>
                  </a:moveTo>
                  <a:cubicBezTo>
                    <a:pt x="1196" y="808"/>
                    <a:pt x="1171" y="806"/>
                    <a:pt x="1145" y="804"/>
                  </a:cubicBezTo>
                  <a:cubicBezTo>
                    <a:pt x="1134" y="797"/>
                    <a:pt x="1125" y="774"/>
                    <a:pt x="1118" y="762"/>
                  </a:cubicBezTo>
                  <a:cubicBezTo>
                    <a:pt x="1080" y="690"/>
                    <a:pt x="1045" y="622"/>
                    <a:pt x="990" y="560"/>
                  </a:cubicBezTo>
                  <a:cubicBezTo>
                    <a:pt x="885" y="442"/>
                    <a:pt x="740" y="359"/>
                    <a:pt x="587" y="323"/>
                  </a:cubicBezTo>
                  <a:cubicBezTo>
                    <a:pt x="501" y="303"/>
                    <a:pt x="413" y="298"/>
                    <a:pt x="326" y="310"/>
                  </a:cubicBezTo>
                  <a:cubicBezTo>
                    <a:pt x="267" y="318"/>
                    <a:pt x="200" y="348"/>
                    <a:pt x="141" y="327"/>
                  </a:cubicBezTo>
                  <a:cubicBezTo>
                    <a:pt x="51" y="294"/>
                    <a:pt x="64" y="179"/>
                    <a:pt x="140" y="140"/>
                  </a:cubicBezTo>
                  <a:cubicBezTo>
                    <a:pt x="147" y="136"/>
                    <a:pt x="151" y="131"/>
                    <a:pt x="152" y="125"/>
                  </a:cubicBezTo>
                  <a:cubicBezTo>
                    <a:pt x="557" y="38"/>
                    <a:pt x="948" y="247"/>
                    <a:pt x="1155" y="598"/>
                  </a:cubicBezTo>
                  <a:cubicBezTo>
                    <a:pt x="1179" y="638"/>
                    <a:pt x="1206" y="681"/>
                    <a:pt x="1219" y="726"/>
                  </a:cubicBezTo>
                  <a:cubicBezTo>
                    <a:pt x="1224" y="744"/>
                    <a:pt x="1229" y="763"/>
                    <a:pt x="1228" y="782"/>
                  </a:cubicBezTo>
                  <a:lnTo>
                    <a:pt x="1221" y="809"/>
                  </a:lnTo>
                  <a:close/>
                  <a:moveTo>
                    <a:pt x="1142" y="480"/>
                  </a:moveTo>
                  <a:cubicBezTo>
                    <a:pt x="1076" y="388"/>
                    <a:pt x="998" y="305"/>
                    <a:pt x="907" y="237"/>
                  </a:cubicBezTo>
                  <a:cubicBezTo>
                    <a:pt x="679" y="68"/>
                    <a:pt x="375" y="0"/>
                    <a:pt x="104" y="100"/>
                  </a:cubicBezTo>
                  <a:cubicBezTo>
                    <a:pt x="99" y="102"/>
                    <a:pt x="95" y="105"/>
                    <a:pt x="93" y="110"/>
                  </a:cubicBezTo>
                  <a:cubicBezTo>
                    <a:pt x="25" y="157"/>
                    <a:pt x="0" y="251"/>
                    <a:pt x="53" y="323"/>
                  </a:cubicBezTo>
                  <a:cubicBezTo>
                    <a:pt x="121" y="418"/>
                    <a:pt x="227" y="378"/>
                    <a:pt x="322" y="363"/>
                  </a:cubicBezTo>
                  <a:cubicBezTo>
                    <a:pt x="554" y="326"/>
                    <a:pt x="799" y="422"/>
                    <a:pt x="955" y="596"/>
                  </a:cubicBezTo>
                  <a:cubicBezTo>
                    <a:pt x="993" y="638"/>
                    <a:pt x="1025" y="686"/>
                    <a:pt x="1051" y="737"/>
                  </a:cubicBezTo>
                  <a:cubicBezTo>
                    <a:pt x="1075" y="785"/>
                    <a:pt x="1093" y="842"/>
                    <a:pt x="1146" y="867"/>
                  </a:cubicBezTo>
                  <a:cubicBezTo>
                    <a:pt x="1222" y="905"/>
                    <a:pt x="1282" y="841"/>
                    <a:pt x="1279" y="766"/>
                  </a:cubicBezTo>
                  <a:cubicBezTo>
                    <a:pt x="1275" y="665"/>
                    <a:pt x="1199" y="559"/>
                    <a:pt x="114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3BD5E817-3A08-4674-B9DE-6C417244D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2354263"/>
              <a:ext cx="101600" cy="184150"/>
            </a:xfrm>
            <a:custGeom>
              <a:avLst/>
              <a:gdLst>
                <a:gd name="T0" fmla="*/ 153 w 198"/>
                <a:gd name="T1" fmla="*/ 21 h 358"/>
                <a:gd name="T2" fmla="*/ 86 w 198"/>
                <a:gd name="T3" fmla="*/ 172 h 358"/>
                <a:gd name="T4" fmla="*/ 53 w 198"/>
                <a:gd name="T5" fmla="*/ 242 h 358"/>
                <a:gd name="T6" fmla="*/ 28 w 198"/>
                <a:gd name="T7" fmla="*/ 296 h 358"/>
                <a:gd name="T8" fmla="*/ 13 w 198"/>
                <a:gd name="T9" fmla="*/ 302 h 358"/>
                <a:gd name="T10" fmla="*/ 5 w 198"/>
                <a:gd name="T11" fmla="*/ 336 h 358"/>
                <a:gd name="T12" fmla="*/ 37 w 198"/>
                <a:gd name="T13" fmla="*/ 354 h 358"/>
                <a:gd name="T14" fmla="*/ 116 w 198"/>
                <a:gd name="T15" fmla="*/ 228 h 358"/>
                <a:gd name="T16" fmla="*/ 191 w 198"/>
                <a:gd name="T17" fmla="*/ 37 h 358"/>
                <a:gd name="T18" fmla="*/ 153 w 198"/>
                <a:gd name="T19" fmla="*/ 2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358">
                  <a:moveTo>
                    <a:pt x="153" y="21"/>
                  </a:moveTo>
                  <a:cubicBezTo>
                    <a:pt x="130" y="71"/>
                    <a:pt x="109" y="122"/>
                    <a:pt x="86" y="172"/>
                  </a:cubicBezTo>
                  <a:cubicBezTo>
                    <a:pt x="75" y="195"/>
                    <a:pt x="64" y="219"/>
                    <a:pt x="53" y="242"/>
                  </a:cubicBezTo>
                  <a:cubicBezTo>
                    <a:pt x="47" y="254"/>
                    <a:pt x="39" y="280"/>
                    <a:pt x="28" y="296"/>
                  </a:cubicBezTo>
                  <a:cubicBezTo>
                    <a:pt x="22" y="296"/>
                    <a:pt x="17" y="298"/>
                    <a:pt x="13" y="302"/>
                  </a:cubicBezTo>
                  <a:cubicBezTo>
                    <a:pt x="4" y="313"/>
                    <a:pt x="0" y="321"/>
                    <a:pt x="5" y="336"/>
                  </a:cubicBezTo>
                  <a:cubicBezTo>
                    <a:pt x="9" y="350"/>
                    <a:pt x="23" y="358"/>
                    <a:pt x="37" y="354"/>
                  </a:cubicBezTo>
                  <a:cubicBezTo>
                    <a:pt x="84" y="343"/>
                    <a:pt x="99" y="268"/>
                    <a:pt x="116" y="228"/>
                  </a:cubicBezTo>
                  <a:cubicBezTo>
                    <a:pt x="143" y="165"/>
                    <a:pt x="169" y="102"/>
                    <a:pt x="191" y="37"/>
                  </a:cubicBezTo>
                  <a:cubicBezTo>
                    <a:pt x="198" y="16"/>
                    <a:pt x="163" y="0"/>
                    <a:pt x="15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8">
              <a:extLst>
                <a:ext uri="{FF2B5EF4-FFF2-40B4-BE49-F238E27FC236}">
                  <a16:creationId xmlns:a16="http://schemas.microsoft.com/office/drawing/2014/main" id="{1F4C6096-EE37-4512-ABB8-39830C066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2206625"/>
              <a:ext cx="131763" cy="153988"/>
            </a:xfrm>
            <a:custGeom>
              <a:avLst/>
              <a:gdLst>
                <a:gd name="T0" fmla="*/ 224 w 257"/>
                <a:gd name="T1" fmla="*/ 10 h 302"/>
                <a:gd name="T2" fmla="*/ 15 w 257"/>
                <a:gd name="T3" fmla="*/ 251 h 302"/>
                <a:gd name="T4" fmla="*/ 58 w 257"/>
                <a:gd name="T5" fmla="*/ 276 h 302"/>
                <a:gd name="T6" fmla="*/ 58 w 257"/>
                <a:gd name="T7" fmla="*/ 276 h 302"/>
                <a:gd name="T8" fmla="*/ 244 w 257"/>
                <a:gd name="T9" fmla="*/ 36 h 302"/>
                <a:gd name="T10" fmla="*/ 224 w 257"/>
                <a:gd name="T11" fmla="*/ 1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302">
                  <a:moveTo>
                    <a:pt x="224" y="10"/>
                  </a:moveTo>
                  <a:cubicBezTo>
                    <a:pt x="135" y="69"/>
                    <a:pt x="62" y="155"/>
                    <a:pt x="15" y="251"/>
                  </a:cubicBezTo>
                  <a:cubicBezTo>
                    <a:pt x="0" y="281"/>
                    <a:pt x="43" y="302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104" y="182"/>
                    <a:pt x="166" y="106"/>
                    <a:pt x="244" y="36"/>
                  </a:cubicBezTo>
                  <a:cubicBezTo>
                    <a:pt x="257" y="24"/>
                    <a:pt x="239" y="0"/>
                    <a:pt x="2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2A27CA08-6198-4077-84E6-EE5F4E320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1828800"/>
              <a:ext cx="163513" cy="88900"/>
            </a:xfrm>
            <a:custGeom>
              <a:avLst/>
              <a:gdLst>
                <a:gd name="T0" fmla="*/ 283 w 319"/>
                <a:gd name="T1" fmla="*/ 9 h 174"/>
                <a:gd name="T2" fmla="*/ 151 w 319"/>
                <a:gd name="T3" fmla="*/ 80 h 174"/>
                <a:gd name="T4" fmla="*/ 15 w 319"/>
                <a:gd name="T5" fmla="*/ 140 h 174"/>
                <a:gd name="T6" fmla="*/ 24 w 319"/>
                <a:gd name="T7" fmla="*/ 174 h 174"/>
                <a:gd name="T8" fmla="*/ 166 w 319"/>
                <a:gd name="T9" fmla="*/ 124 h 174"/>
                <a:gd name="T10" fmla="*/ 304 w 319"/>
                <a:gd name="T11" fmla="*/ 35 h 174"/>
                <a:gd name="T12" fmla="*/ 283 w 319"/>
                <a:gd name="T13" fmla="*/ 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174">
                  <a:moveTo>
                    <a:pt x="283" y="9"/>
                  </a:moveTo>
                  <a:cubicBezTo>
                    <a:pt x="239" y="33"/>
                    <a:pt x="197" y="59"/>
                    <a:pt x="151" y="80"/>
                  </a:cubicBezTo>
                  <a:cubicBezTo>
                    <a:pt x="107" y="101"/>
                    <a:pt x="54" y="111"/>
                    <a:pt x="15" y="140"/>
                  </a:cubicBezTo>
                  <a:cubicBezTo>
                    <a:pt x="0" y="150"/>
                    <a:pt x="4" y="174"/>
                    <a:pt x="24" y="174"/>
                  </a:cubicBezTo>
                  <a:cubicBezTo>
                    <a:pt x="73" y="174"/>
                    <a:pt x="123" y="146"/>
                    <a:pt x="166" y="124"/>
                  </a:cubicBezTo>
                  <a:cubicBezTo>
                    <a:pt x="215" y="99"/>
                    <a:pt x="262" y="71"/>
                    <a:pt x="304" y="35"/>
                  </a:cubicBezTo>
                  <a:cubicBezTo>
                    <a:pt x="319" y="22"/>
                    <a:pt x="299" y="0"/>
                    <a:pt x="28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A7515AA5-06B7-486E-93E7-33647D5B5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1289050"/>
              <a:ext cx="190500" cy="38100"/>
            </a:xfrm>
            <a:custGeom>
              <a:avLst/>
              <a:gdLst>
                <a:gd name="T0" fmla="*/ 348 w 370"/>
                <a:gd name="T1" fmla="*/ 18 h 72"/>
                <a:gd name="T2" fmla="*/ 87 w 370"/>
                <a:gd name="T3" fmla="*/ 21 h 72"/>
                <a:gd name="T4" fmla="*/ 57 w 370"/>
                <a:gd name="T5" fmla="*/ 6 h 72"/>
                <a:gd name="T6" fmla="*/ 20 w 370"/>
                <a:gd name="T7" fmla="*/ 26 h 72"/>
                <a:gd name="T8" fmla="*/ 33 w 370"/>
                <a:gd name="T9" fmla="*/ 71 h 72"/>
                <a:gd name="T10" fmla="*/ 348 w 370"/>
                <a:gd name="T11" fmla="*/ 51 h 72"/>
                <a:gd name="T12" fmla="*/ 348 w 370"/>
                <a:gd name="T13" fmla="*/ 1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0" h="72">
                  <a:moveTo>
                    <a:pt x="348" y="18"/>
                  </a:moveTo>
                  <a:cubicBezTo>
                    <a:pt x="262" y="14"/>
                    <a:pt x="174" y="17"/>
                    <a:pt x="87" y="21"/>
                  </a:cubicBezTo>
                  <a:cubicBezTo>
                    <a:pt x="84" y="9"/>
                    <a:pt x="70" y="0"/>
                    <a:pt x="57" y="6"/>
                  </a:cubicBezTo>
                  <a:cubicBezTo>
                    <a:pt x="44" y="12"/>
                    <a:pt x="32" y="18"/>
                    <a:pt x="20" y="26"/>
                  </a:cubicBezTo>
                  <a:cubicBezTo>
                    <a:pt x="0" y="38"/>
                    <a:pt x="8" y="72"/>
                    <a:pt x="33" y="71"/>
                  </a:cubicBezTo>
                  <a:cubicBezTo>
                    <a:pt x="138" y="66"/>
                    <a:pt x="244" y="64"/>
                    <a:pt x="348" y="51"/>
                  </a:cubicBezTo>
                  <a:cubicBezTo>
                    <a:pt x="369" y="48"/>
                    <a:pt x="370" y="19"/>
                    <a:pt x="34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1">
              <a:extLst>
                <a:ext uri="{FF2B5EF4-FFF2-40B4-BE49-F238E27FC236}">
                  <a16:creationId xmlns:a16="http://schemas.microsoft.com/office/drawing/2014/main" id="{3EE3AEFD-F15A-4287-B292-C02E6D3CC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785813"/>
              <a:ext cx="134938" cy="136525"/>
            </a:xfrm>
            <a:custGeom>
              <a:avLst/>
              <a:gdLst>
                <a:gd name="T0" fmla="*/ 248 w 264"/>
                <a:gd name="T1" fmla="*/ 222 h 264"/>
                <a:gd name="T2" fmla="*/ 140 w 264"/>
                <a:gd name="T3" fmla="*/ 107 h 264"/>
                <a:gd name="T4" fmla="*/ 33 w 264"/>
                <a:gd name="T5" fmla="*/ 8 h 264"/>
                <a:gd name="T6" fmla="*/ 7 w 264"/>
                <a:gd name="T7" fmla="*/ 33 h 264"/>
                <a:gd name="T8" fmla="*/ 107 w 264"/>
                <a:gd name="T9" fmla="*/ 140 h 264"/>
                <a:gd name="T10" fmla="*/ 221 w 264"/>
                <a:gd name="T11" fmla="*/ 248 h 264"/>
                <a:gd name="T12" fmla="*/ 248 w 264"/>
                <a:gd name="T13" fmla="*/ 22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264">
                  <a:moveTo>
                    <a:pt x="248" y="222"/>
                  </a:moveTo>
                  <a:cubicBezTo>
                    <a:pt x="214" y="182"/>
                    <a:pt x="176" y="145"/>
                    <a:pt x="140" y="107"/>
                  </a:cubicBezTo>
                  <a:cubicBezTo>
                    <a:pt x="108" y="75"/>
                    <a:pt x="74" y="27"/>
                    <a:pt x="33" y="8"/>
                  </a:cubicBezTo>
                  <a:cubicBezTo>
                    <a:pt x="15" y="0"/>
                    <a:pt x="0" y="16"/>
                    <a:pt x="7" y="33"/>
                  </a:cubicBezTo>
                  <a:cubicBezTo>
                    <a:pt x="26" y="75"/>
                    <a:pt x="74" y="108"/>
                    <a:pt x="107" y="140"/>
                  </a:cubicBezTo>
                  <a:cubicBezTo>
                    <a:pt x="144" y="177"/>
                    <a:pt x="181" y="214"/>
                    <a:pt x="221" y="248"/>
                  </a:cubicBezTo>
                  <a:cubicBezTo>
                    <a:pt x="240" y="264"/>
                    <a:pt x="264" y="240"/>
                    <a:pt x="248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2">
              <a:extLst>
                <a:ext uri="{FF2B5EF4-FFF2-40B4-BE49-F238E27FC236}">
                  <a16:creationId xmlns:a16="http://schemas.microsoft.com/office/drawing/2014/main" id="{F6947A79-4BCC-4403-9445-DE4BC63C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444500"/>
              <a:ext cx="80963" cy="176213"/>
            </a:xfrm>
            <a:custGeom>
              <a:avLst/>
              <a:gdLst>
                <a:gd name="T0" fmla="*/ 150 w 158"/>
                <a:gd name="T1" fmla="*/ 309 h 345"/>
                <a:gd name="T2" fmla="*/ 94 w 158"/>
                <a:gd name="T3" fmla="*/ 152 h 345"/>
                <a:gd name="T4" fmla="*/ 37 w 158"/>
                <a:gd name="T5" fmla="*/ 13 h 345"/>
                <a:gd name="T6" fmla="*/ 3 w 158"/>
                <a:gd name="T7" fmla="*/ 23 h 345"/>
                <a:gd name="T8" fmla="*/ 54 w 158"/>
                <a:gd name="T9" fmla="*/ 175 h 345"/>
                <a:gd name="T10" fmla="*/ 113 w 158"/>
                <a:gd name="T11" fmla="*/ 324 h 345"/>
                <a:gd name="T12" fmla="*/ 150 w 158"/>
                <a:gd name="T13" fmla="*/ 30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345">
                  <a:moveTo>
                    <a:pt x="150" y="309"/>
                  </a:moveTo>
                  <a:cubicBezTo>
                    <a:pt x="133" y="256"/>
                    <a:pt x="113" y="204"/>
                    <a:pt x="94" y="152"/>
                  </a:cubicBezTo>
                  <a:cubicBezTo>
                    <a:pt x="77" y="106"/>
                    <a:pt x="65" y="54"/>
                    <a:pt x="37" y="13"/>
                  </a:cubicBezTo>
                  <a:cubicBezTo>
                    <a:pt x="28" y="0"/>
                    <a:pt x="0" y="3"/>
                    <a:pt x="3" y="23"/>
                  </a:cubicBezTo>
                  <a:cubicBezTo>
                    <a:pt x="9" y="75"/>
                    <a:pt x="34" y="125"/>
                    <a:pt x="54" y="175"/>
                  </a:cubicBezTo>
                  <a:cubicBezTo>
                    <a:pt x="73" y="225"/>
                    <a:pt x="92" y="275"/>
                    <a:pt x="113" y="324"/>
                  </a:cubicBezTo>
                  <a:cubicBezTo>
                    <a:pt x="122" y="345"/>
                    <a:pt x="158" y="330"/>
                    <a:pt x="150" y="3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3">
              <a:extLst>
                <a:ext uri="{FF2B5EF4-FFF2-40B4-BE49-F238E27FC236}">
                  <a16:creationId xmlns:a16="http://schemas.microsoft.com/office/drawing/2014/main" id="{A1611159-BDB2-4851-B270-009F6C5A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327025"/>
              <a:ext cx="68263" cy="193675"/>
            </a:xfrm>
            <a:custGeom>
              <a:avLst/>
              <a:gdLst>
                <a:gd name="T0" fmla="*/ 103 w 132"/>
                <a:gd name="T1" fmla="*/ 13 h 380"/>
                <a:gd name="T2" fmla="*/ 52 w 132"/>
                <a:gd name="T3" fmla="*/ 170 h 380"/>
                <a:gd name="T4" fmla="*/ 5 w 132"/>
                <a:gd name="T5" fmla="*/ 351 h 380"/>
                <a:gd name="T6" fmla="*/ 38 w 132"/>
                <a:gd name="T7" fmla="*/ 360 h 380"/>
                <a:gd name="T8" fmla="*/ 93 w 132"/>
                <a:gd name="T9" fmla="*/ 182 h 380"/>
                <a:gd name="T10" fmla="*/ 132 w 132"/>
                <a:gd name="T11" fmla="*/ 21 h 380"/>
                <a:gd name="T12" fmla="*/ 103 w 132"/>
                <a:gd name="T13" fmla="*/ 13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380">
                  <a:moveTo>
                    <a:pt x="103" y="13"/>
                  </a:moveTo>
                  <a:cubicBezTo>
                    <a:pt x="74" y="59"/>
                    <a:pt x="66" y="118"/>
                    <a:pt x="52" y="170"/>
                  </a:cubicBezTo>
                  <a:cubicBezTo>
                    <a:pt x="36" y="230"/>
                    <a:pt x="19" y="290"/>
                    <a:pt x="5" y="351"/>
                  </a:cubicBezTo>
                  <a:cubicBezTo>
                    <a:pt x="0" y="372"/>
                    <a:pt x="31" y="380"/>
                    <a:pt x="38" y="360"/>
                  </a:cubicBezTo>
                  <a:cubicBezTo>
                    <a:pt x="57" y="301"/>
                    <a:pt x="75" y="241"/>
                    <a:pt x="93" y="182"/>
                  </a:cubicBezTo>
                  <a:cubicBezTo>
                    <a:pt x="108" y="130"/>
                    <a:pt x="132" y="75"/>
                    <a:pt x="132" y="21"/>
                  </a:cubicBezTo>
                  <a:cubicBezTo>
                    <a:pt x="132" y="5"/>
                    <a:pt x="111" y="0"/>
                    <a:pt x="10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4">
              <a:extLst>
                <a:ext uri="{FF2B5EF4-FFF2-40B4-BE49-F238E27FC236}">
                  <a16:creationId xmlns:a16="http://schemas.microsoft.com/office/drawing/2014/main" id="{00A8C770-34EF-434F-B50C-A22E9381B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6" y="506413"/>
              <a:ext cx="130175" cy="163513"/>
            </a:xfrm>
            <a:custGeom>
              <a:avLst/>
              <a:gdLst>
                <a:gd name="T0" fmla="*/ 223 w 256"/>
                <a:gd name="T1" fmla="*/ 11 h 320"/>
                <a:gd name="T2" fmla="*/ 105 w 256"/>
                <a:gd name="T3" fmla="*/ 143 h 320"/>
                <a:gd name="T4" fmla="*/ 6 w 256"/>
                <a:gd name="T5" fmla="*/ 291 h 320"/>
                <a:gd name="T6" fmla="*/ 28 w 256"/>
                <a:gd name="T7" fmla="*/ 308 h 320"/>
                <a:gd name="T8" fmla="*/ 141 w 256"/>
                <a:gd name="T9" fmla="*/ 165 h 320"/>
                <a:gd name="T10" fmla="*/ 247 w 256"/>
                <a:gd name="T11" fmla="*/ 35 h 320"/>
                <a:gd name="T12" fmla="*/ 223 w 256"/>
                <a:gd name="T13" fmla="*/ 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320">
                  <a:moveTo>
                    <a:pt x="223" y="11"/>
                  </a:moveTo>
                  <a:cubicBezTo>
                    <a:pt x="176" y="46"/>
                    <a:pt x="141" y="97"/>
                    <a:pt x="105" y="143"/>
                  </a:cubicBezTo>
                  <a:cubicBezTo>
                    <a:pt x="70" y="189"/>
                    <a:pt x="30" y="238"/>
                    <a:pt x="6" y="291"/>
                  </a:cubicBezTo>
                  <a:cubicBezTo>
                    <a:pt x="0" y="305"/>
                    <a:pt x="16" y="320"/>
                    <a:pt x="28" y="308"/>
                  </a:cubicBezTo>
                  <a:cubicBezTo>
                    <a:pt x="70" y="265"/>
                    <a:pt x="103" y="212"/>
                    <a:pt x="141" y="165"/>
                  </a:cubicBezTo>
                  <a:cubicBezTo>
                    <a:pt x="176" y="122"/>
                    <a:pt x="219" y="82"/>
                    <a:pt x="247" y="35"/>
                  </a:cubicBezTo>
                  <a:cubicBezTo>
                    <a:pt x="256" y="21"/>
                    <a:pt x="238" y="0"/>
                    <a:pt x="22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5">
              <a:extLst>
                <a:ext uri="{FF2B5EF4-FFF2-40B4-BE49-F238E27FC236}">
                  <a16:creationId xmlns:a16="http://schemas.microsoft.com/office/drawing/2014/main" id="{7A3F1E7B-5568-4761-8439-87E518879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6" y="952500"/>
              <a:ext cx="174625" cy="80963"/>
            </a:xfrm>
            <a:custGeom>
              <a:avLst/>
              <a:gdLst>
                <a:gd name="T0" fmla="*/ 317 w 340"/>
                <a:gd name="T1" fmla="*/ 5 h 158"/>
                <a:gd name="T2" fmla="*/ 155 w 340"/>
                <a:gd name="T3" fmla="*/ 46 h 158"/>
                <a:gd name="T4" fmla="*/ 12 w 340"/>
                <a:gd name="T5" fmla="*/ 130 h 158"/>
                <a:gd name="T6" fmla="*/ 28 w 340"/>
                <a:gd name="T7" fmla="*/ 152 h 158"/>
                <a:gd name="T8" fmla="*/ 187 w 340"/>
                <a:gd name="T9" fmla="*/ 76 h 158"/>
                <a:gd name="T10" fmla="*/ 325 w 340"/>
                <a:gd name="T11" fmla="*/ 34 h 158"/>
                <a:gd name="T12" fmla="*/ 317 w 340"/>
                <a:gd name="T13" fmla="*/ 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158">
                  <a:moveTo>
                    <a:pt x="317" y="5"/>
                  </a:moveTo>
                  <a:cubicBezTo>
                    <a:pt x="263" y="0"/>
                    <a:pt x="204" y="26"/>
                    <a:pt x="155" y="46"/>
                  </a:cubicBezTo>
                  <a:cubicBezTo>
                    <a:pt x="104" y="68"/>
                    <a:pt x="54" y="94"/>
                    <a:pt x="12" y="130"/>
                  </a:cubicBezTo>
                  <a:cubicBezTo>
                    <a:pt x="0" y="141"/>
                    <a:pt x="15" y="158"/>
                    <a:pt x="28" y="152"/>
                  </a:cubicBezTo>
                  <a:cubicBezTo>
                    <a:pt x="81" y="126"/>
                    <a:pt x="131" y="96"/>
                    <a:pt x="187" y="76"/>
                  </a:cubicBezTo>
                  <a:cubicBezTo>
                    <a:pt x="232" y="60"/>
                    <a:pt x="282" y="55"/>
                    <a:pt x="325" y="34"/>
                  </a:cubicBezTo>
                  <a:cubicBezTo>
                    <a:pt x="340" y="27"/>
                    <a:pt x="331" y="6"/>
                    <a:pt x="3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6">
              <a:extLst>
                <a:ext uri="{FF2B5EF4-FFF2-40B4-BE49-F238E27FC236}">
                  <a16:creationId xmlns:a16="http://schemas.microsoft.com/office/drawing/2014/main" id="{CC36E418-EEEB-4F57-92F8-CA4AEB0E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1" y="1633538"/>
              <a:ext cx="185738" cy="39688"/>
            </a:xfrm>
            <a:custGeom>
              <a:avLst/>
              <a:gdLst>
                <a:gd name="T0" fmla="*/ 345 w 362"/>
                <a:gd name="T1" fmla="*/ 40 h 75"/>
                <a:gd name="T2" fmla="*/ 21 w 362"/>
                <a:gd name="T3" fmla="*/ 12 h 75"/>
                <a:gd name="T4" fmla="*/ 21 w 362"/>
                <a:gd name="T5" fmla="*/ 46 h 75"/>
                <a:gd name="T6" fmla="*/ 182 w 362"/>
                <a:gd name="T7" fmla="*/ 51 h 75"/>
                <a:gd name="T8" fmla="*/ 340 w 362"/>
                <a:gd name="T9" fmla="*/ 74 h 75"/>
                <a:gd name="T10" fmla="*/ 345 w 362"/>
                <a:gd name="T11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75">
                  <a:moveTo>
                    <a:pt x="345" y="40"/>
                  </a:moveTo>
                  <a:cubicBezTo>
                    <a:pt x="250" y="0"/>
                    <a:pt x="122" y="5"/>
                    <a:pt x="21" y="12"/>
                  </a:cubicBezTo>
                  <a:cubicBezTo>
                    <a:pt x="0" y="14"/>
                    <a:pt x="0" y="46"/>
                    <a:pt x="21" y="46"/>
                  </a:cubicBezTo>
                  <a:cubicBezTo>
                    <a:pt x="75" y="44"/>
                    <a:pt x="128" y="45"/>
                    <a:pt x="182" y="51"/>
                  </a:cubicBezTo>
                  <a:cubicBezTo>
                    <a:pt x="235" y="56"/>
                    <a:pt x="287" y="72"/>
                    <a:pt x="340" y="74"/>
                  </a:cubicBezTo>
                  <a:cubicBezTo>
                    <a:pt x="362" y="75"/>
                    <a:pt x="362" y="47"/>
                    <a:pt x="34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CCF8F8D-F119-48EF-B910-7B12E368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3201" y="2149475"/>
              <a:ext cx="190500" cy="90488"/>
            </a:xfrm>
            <a:custGeom>
              <a:avLst/>
              <a:gdLst>
                <a:gd name="T0" fmla="*/ 356 w 371"/>
                <a:gd name="T1" fmla="*/ 141 h 175"/>
                <a:gd name="T2" fmla="*/ 203 w 371"/>
                <a:gd name="T3" fmla="*/ 71 h 175"/>
                <a:gd name="T4" fmla="*/ 28 w 371"/>
                <a:gd name="T5" fmla="*/ 7 h 175"/>
                <a:gd name="T6" fmla="*/ 19 w 371"/>
                <a:gd name="T7" fmla="*/ 40 h 175"/>
                <a:gd name="T8" fmla="*/ 199 w 371"/>
                <a:gd name="T9" fmla="*/ 112 h 175"/>
                <a:gd name="T10" fmla="*/ 343 w 371"/>
                <a:gd name="T11" fmla="*/ 171 h 175"/>
                <a:gd name="T12" fmla="*/ 356 w 371"/>
                <a:gd name="T13" fmla="*/ 1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1" h="175">
                  <a:moveTo>
                    <a:pt x="356" y="141"/>
                  </a:moveTo>
                  <a:cubicBezTo>
                    <a:pt x="313" y="108"/>
                    <a:pt x="253" y="91"/>
                    <a:pt x="203" y="71"/>
                  </a:cubicBezTo>
                  <a:cubicBezTo>
                    <a:pt x="146" y="48"/>
                    <a:pt x="87" y="26"/>
                    <a:pt x="28" y="7"/>
                  </a:cubicBezTo>
                  <a:cubicBezTo>
                    <a:pt x="7" y="0"/>
                    <a:pt x="0" y="32"/>
                    <a:pt x="19" y="40"/>
                  </a:cubicBezTo>
                  <a:cubicBezTo>
                    <a:pt x="79" y="63"/>
                    <a:pt x="139" y="86"/>
                    <a:pt x="199" y="112"/>
                  </a:cubicBezTo>
                  <a:cubicBezTo>
                    <a:pt x="246" y="132"/>
                    <a:pt x="293" y="160"/>
                    <a:pt x="343" y="171"/>
                  </a:cubicBezTo>
                  <a:cubicBezTo>
                    <a:pt x="362" y="175"/>
                    <a:pt x="371" y="152"/>
                    <a:pt x="356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112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27</a:t>
            </a:fld>
            <a:endParaRPr lang="en-US"/>
          </a:p>
        </p:txBody>
      </p:sp>
      <p:sp>
        <p:nvSpPr>
          <p:cNvPr id="103" name="Titolo 4">
            <a:extLst>
              <a:ext uri="{FF2B5EF4-FFF2-40B4-BE49-F238E27FC236}">
                <a16:creationId xmlns:a16="http://schemas.microsoft.com/office/drawing/2014/main" id="{05EA600A-F521-422D-9689-0BA54C91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R_08: Mancanza di conoscenza degli strumenti di implementazione</a:t>
            </a:r>
          </a:p>
        </p:txBody>
      </p:sp>
      <p:grpSp>
        <p:nvGrpSpPr>
          <p:cNvPr id="17" name="Group 62">
            <a:extLst>
              <a:ext uri="{FF2B5EF4-FFF2-40B4-BE49-F238E27FC236}">
                <a16:creationId xmlns:a16="http://schemas.microsoft.com/office/drawing/2014/main" id="{245DC6EC-D220-49E1-A3E2-C9A29D032570}"/>
              </a:ext>
            </a:extLst>
          </p:cNvPr>
          <p:cNvGrpSpPr/>
          <p:nvPr/>
        </p:nvGrpSpPr>
        <p:grpSpPr>
          <a:xfrm>
            <a:off x="6912925" y="1718893"/>
            <a:ext cx="2495445" cy="3054556"/>
            <a:chOff x="8889371" y="836789"/>
            <a:chExt cx="3328322" cy="4893542"/>
          </a:xfrm>
        </p:grpSpPr>
        <p:sp>
          <p:nvSpPr>
            <p:cNvPr id="18" name="TextBox 63">
              <a:extLst>
                <a:ext uri="{FF2B5EF4-FFF2-40B4-BE49-F238E27FC236}">
                  <a16:creationId xmlns:a16="http://schemas.microsoft.com/office/drawing/2014/main" id="{27D87E66-66BF-4B30-B480-C8282746BF29}"/>
                </a:ext>
              </a:extLst>
            </p:cNvPr>
            <p:cNvSpPr txBox="1"/>
            <p:nvPr/>
          </p:nvSpPr>
          <p:spPr>
            <a:xfrm>
              <a:off x="8889372" y="836789"/>
              <a:ext cx="3328321" cy="162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000" b="1" dirty="0" err="1">
                  <a:solidFill>
                    <a:schemeClr val="bg1"/>
                  </a:solidFill>
                </a:rPr>
                <a:t>Strategia</a:t>
              </a:r>
              <a:r>
                <a:rPr lang="en-US" sz="3000" b="1" dirty="0">
                  <a:solidFill>
                    <a:schemeClr val="bg1"/>
                  </a:solidFill>
                </a:rPr>
                <a:t> di </a:t>
              </a:r>
              <a:r>
                <a:rPr lang="en-US" sz="3000" b="1" dirty="0" err="1">
                  <a:solidFill>
                    <a:schemeClr val="bg1"/>
                  </a:solidFill>
                </a:rPr>
                <a:t>Minimizzazione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0AAC3EBB-299D-4CA0-8BD8-3F6FB49AEB29}"/>
                </a:ext>
              </a:extLst>
            </p:cNvPr>
            <p:cNvSpPr/>
            <p:nvPr/>
          </p:nvSpPr>
          <p:spPr>
            <a:xfrm>
              <a:off x="8889371" y="2476053"/>
              <a:ext cx="3328321" cy="325427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Spiegazione mirata sui tool e linguaggi utilizzati durante il progetto. Fornitura di esempi esplicativi e di esercizi da svolgere atti all’apprendimento. 	</a:t>
              </a:r>
            </a:p>
          </p:txBody>
        </p:sp>
      </p:grpSp>
      <p:grpSp>
        <p:nvGrpSpPr>
          <p:cNvPr id="23" name="Group 68">
            <a:extLst>
              <a:ext uri="{FF2B5EF4-FFF2-40B4-BE49-F238E27FC236}">
                <a16:creationId xmlns:a16="http://schemas.microsoft.com/office/drawing/2014/main" id="{0C7C6BFC-7711-4989-A75D-2EEA978C3874}"/>
              </a:ext>
            </a:extLst>
          </p:cNvPr>
          <p:cNvGrpSpPr/>
          <p:nvPr/>
        </p:nvGrpSpPr>
        <p:grpSpPr>
          <a:xfrm>
            <a:off x="484307" y="1718892"/>
            <a:ext cx="2368209" cy="2223561"/>
            <a:chOff x="8889371" y="836788"/>
            <a:chExt cx="3158620" cy="3562248"/>
          </a:xfrm>
        </p:grpSpPr>
        <p:sp>
          <p:nvSpPr>
            <p:cNvPr id="24" name="TextBox 69">
              <a:extLst>
                <a:ext uri="{FF2B5EF4-FFF2-40B4-BE49-F238E27FC236}">
                  <a16:creationId xmlns:a16="http://schemas.microsoft.com/office/drawing/2014/main" id="{0077751E-7B9C-419A-B9C0-D7AC70CD3875}"/>
                </a:ext>
              </a:extLst>
            </p:cNvPr>
            <p:cNvSpPr txBox="1"/>
            <p:nvPr/>
          </p:nvSpPr>
          <p:spPr>
            <a:xfrm>
              <a:off x="8889371" y="836788"/>
              <a:ext cx="2812674" cy="162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000" b="1" dirty="0">
                  <a:solidFill>
                    <a:schemeClr val="bg1"/>
                  </a:solidFill>
                </a:rPr>
                <a:t>Piano di </a:t>
              </a:r>
              <a:r>
                <a:rPr lang="en-US" sz="3000" b="1" dirty="0" err="1">
                  <a:solidFill>
                    <a:schemeClr val="bg1"/>
                  </a:solidFill>
                </a:rPr>
                <a:t>Contingenza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70">
              <a:extLst>
                <a:ext uri="{FF2B5EF4-FFF2-40B4-BE49-F238E27FC236}">
                  <a16:creationId xmlns:a16="http://schemas.microsoft.com/office/drawing/2014/main" id="{4203F0ED-4E05-47BF-A779-45E560C5999E}"/>
                </a:ext>
              </a:extLst>
            </p:cNvPr>
            <p:cNvSpPr/>
            <p:nvPr/>
          </p:nvSpPr>
          <p:spPr>
            <a:xfrm>
              <a:off x="8889372" y="2476053"/>
              <a:ext cx="3158619" cy="192298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Ulteriori tutorati e spiegazioni aggiuntive. Aiuto in un semplice caso di utilizzo del sistema. </a:t>
              </a:r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111C01B2-1FED-4C92-9D92-34B229E8AF92}"/>
              </a:ext>
            </a:extLst>
          </p:cNvPr>
          <p:cNvGrpSpPr/>
          <p:nvPr/>
        </p:nvGrpSpPr>
        <p:grpSpPr>
          <a:xfrm>
            <a:off x="3148009" y="1314331"/>
            <a:ext cx="3298722" cy="3194789"/>
            <a:chOff x="4516438" y="327025"/>
            <a:chExt cx="2362201" cy="2747963"/>
          </a:xfrm>
          <a:solidFill>
            <a:schemeClr val="bg1"/>
          </a:solidFill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DC08A193-AD2D-4DE2-92D5-62C01DF17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7101" y="598488"/>
              <a:ext cx="1857375" cy="2476500"/>
            </a:xfrm>
            <a:custGeom>
              <a:avLst/>
              <a:gdLst>
                <a:gd name="T0" fmla="*/ 2739 w 3617"/>
                <a:gd name="T1" fmla="*/ 3712 h 4827"/>
                <a:gd name="T2" fmla="*/ 2563 w 3617"/>
                <a:gd name="T3" fmla="*/ 2000 h 4827"/>
                <a:gd name="T4" fmla="*/ 1717 w 3617"/>
                <a:gd name="T5" fmla="*/ 2085 h 4827"/>
                <a:gd name="T6" fmla="*/ 1190 w 3617"/>
                <a:gd name="T7" fmla="*/ 2679 h 4827"/>
                <a:gd name="T8" fmla="*/ 1969 w 3617"/>
                <a:gd name="T9" fmla="*/ 3877 h 4827"/>
                <a:gd name="T10" fmla="*/ 612 w 3617"/>
                <a:gd name="T11" fmla="*/ 2673 h 4827"/>
                <a:gd name="T12" fmla="*/ 3546 w 3617"/>
                <a:gd name="T13" fmla="*/ 1499 h 4827"/>
                <a:gd name="T14" fmla="*/ 2547 w 3617"/>
                <a:gd name="T15" fmla="*/ 3784 h 4827"/>
                <a:gd name="T16" fmla="*/ 1985 w 3617"/>
                <a:gd name="T17" fmla="*/ 2108 h 4827"/>
                <a:gd name="T18" fmla="*/ 2068 w 3617"/>
                <a:gd name="T19" fmla="*/ 3927 h 4827"/>
                <a:gd name="T20" fmla="*/ 3198 w 3617"/>
                <a:gd name="T21" fmla="*/ 3649 h 4827"/>
                <a:gd name="T22" fmla="*/ 1951 w 3617"/>
                <a:gd name="T23" fmla="*/ 4067 h 4827"/>
                <a:gd name="T24" fmla="*/ 2166 w 3617"/>
                <a:gd name="T25" fmla="*/ 4124 h 4827"/>
                <a:gd name="T26" fmla="*/ 2144 w 3617"/>
                <a:gd name="T27" fmla="*/ 4060 h 4827"/>
                <a:gd name="T28" fmla="*/ 2152 w 3617"/>
                <a:gd name="T29" fmla="*/ 3954 h 4827"/>
                <a:gd name="T30" fmla="*/ 2638 w 3617"/>
                <a:gd name="T31" fmla="*/ 3813 h 4827"/>
                <a:gd name="T32" fmla="*/ 2958 w 3617"/>
                <a:gd name="T33" fmla="*/ 4191 h 4827"/>
                <a:gd name="T34" fmla="*/ 2179 w 3617"/>
                <a:gd name="T35" fmla="*/ 4367 h 4827"/>
                <a:gd name="T36" fmla="*/ 2207 w 3617"/>
                <a:gd name="T37" fmla="*/ 4342 h 4827"/>
                <a:gd name="T38" fmla="*/ 2079 w 3617"/>
                <a:gd name="T39" fmla="*/ 4231 h 4827"/>
                <a:gd name="T40" fmla="*/ 2178 w 3617"/>
                <a:gd name="T41" fmla="*/ 4265 h 4827"/>
                <a:gd name="T42" fmla="*/ 3185 w 3617"/>
                <a:gd name="T43" fmla="*/ 3810 h 4827"/>
                <a:gd name="T44" fmla="*/ 2388 w 3617"/>
                <a:gd name="T45" fmla="*/ 4645 h 4827"/>
                <a:gd name="T46" fmla="*/ 2416 w 3617"/>
                <a:gd name="T47" fmla="*/ 4608 h 4827"/>
                <a:gd name="T48" fmla="*/ 2332 w 3617"/>
                <a:gd name="T49" fmla="*/ 4539 h 4827"/>
                <a:gd name="T50" fmla="*/ 2350 w 3617"/>
                <a:gd name="T51" fmla="*/ 4480 h 4827"/>
                <a:gd name="T52" fmla="*/ 3101 w 3617"/>
                <a:gd name="T53" fmla="*/ 4192 h 4827"/>
                <a:gd name="T54" fmla="*/ 3030 w 3617"/>
                <a:gd name="T55" fmla="*/ 4659 h 4827"/>
                <a:gd name="T56" fmla="*/ 2959 w 3617"/>
                <a:gd name="T57" fmla="*/ 4644 h 4827"/>
                <a:gd name="T58" fmla="*/ 2672 w 3617"/>
                <a:gd name="T59" fmla="*/ 4646 h 4827"/>
                <a:gd name="T60" fmla="*/ 2666 w 3617"/>
                <a:gd name="T61" fmla="*/ 4708 h 4827"/>
                <a:gd name="T62" fmla="*/ 2585 w 3617"/>
                <a:gd name="T63" fmla="*/ 4655 h 4827"/>
                <a:gd name="T64" fmla="*/ 2947 w 3617"/>
                <a:gd name="T65" fmla="*/ 4687 h 4827"/>
                <a:gd name="T66" fmla="*/ 2953 w 3617"/>
                <a:gd name="T67" fmla="*/ 4707 h 4827"/>
                <a:gd name="T68" fmla="*/ 2943 w 3617"/>
                <a:gd name="T69" fmla="*/ 4712 h 4827"/>
                <a:gd name="T70" fmla="*/ 2887 w 3617"/>
                <a:gd name="T71" fmla="*/ 4728 h 4827"/>
                <a:gd name="T72" fmla="*/ 2191 w 3617"/>
                <a:gd name="T73" fmla="*/ 4521 h 4827"/>
                <a:gd name="T74" fmla="*/ 2133 w 3617"/>
                <a:gd name="T75" fmla="*/ 4474 h 4827"/>
                <a:gd name="T76" fmla="*/ 2141 w 3617"/>
                <a:gd name="T77" fmla="*/ 4474 h 4827"/>
                <a:gd name="T78" fmla="*/ 2254 w 3617"/>
                <a:gd name="T79" fmla="*/ 4425 h 4827"/>
                <a:gd name="T80" fmla="*/ 2035 w 3617"/>
                <a:gd name="T81" fmla="*/ 4319 h 4827"/>
                <a:gd name="T82" fmla="*/ 2035 w 3617"/>
                <a:gd name="T83" fmla="*/ 4319 h 4827"/>
                <a:gd name="T84" fmla="*/ 1985 w 3617"/>
                <a:gd name="T85" fmla="*/ 4228 h 4827"/>
                <a:gd name="T86" fmla="*/ 1888 w 3617"/>
                <a:gd name="T87" fmla="*/ 3923 h 4827"/>
                <a:gd name="T88" fmla="*/ 1930 w 3617"/>
                <a:gd name="T89" fmla="*/ 3907 h 4827"/>
                <a:gd name="T90" fmla="*/ 3342 w 3617"/>
                <a:gd name="T91" fmla="*/ 725 h 4827"/>
                <a:gd name="T92" fmla="*/ 128 w 3617"/>
                <a:gd name="T93" fmla="*/ 1462 h 4827"/>
                <a:gd name="T94" fmla="*/ 1806 w 3617"/>
                <a:gd name="T95" fmla="*/ 3586 h 4827"/>
                <a:gd name="T96" fmla="*/ 2089 w 3617"/>
                <a:gd name="T97" fmla="*/ 4434 h 4827"/>
                <a:gd name="T98" fmla="*/ 3225 w 3617"/>
                <a:gd name="T99" fmla="*/ 4458 h 4827"/>
                <a:gd name="T100" fmla="*/ 3095 w 3617"/>
                <a:gd name="T101" fmla="*/ 3450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7" h="4827">
                  <a:moveTo>
                    <a:pt x="2967" y="3194"/>
                  </a:moveTo>
                  <a:cubicBezTo>
                    <a:pt x="2994" y="3289"/>
                    <a:pt x="3047" y="3381"/>
                    <a:pt x="3039" y="3483"/>
                  </a:cubicBezTo>
                  <a:cubicBezTo>
                    <a:pt x="3038" y="3484"/>
                    <a:pt x="3037" y="3486"/>
                    <a:pt x="3037" y="3488"/>
                  </a:cubicBezTo>
                  <a:cubicBezTo>
                    <a:pt x="3023" y="3586"/>
                    <a:pt x="2903" y="3633"/>
                    <a:pt x="2824" y="3672"/>
                  </a:cubicBezTo>
                  <a:cubicBezTo>
                    <a:pt x="2796" y="3686"/>
                    <a:pt x="2768" y="3699"/>
                    <a:pt x="2739" y="3712"/>
                  </a:cubicBezTo>
                  <a:cubicBezTo>
                    <a:pt x="2623" y="3336"/>
                    <a:pt x="2518" y="2954"/>
                    <a:pt x="2508" y="2558"/>
                  </a:cubicBezTo>
                  <a:cubicBezTo>
                    <a:pt x="2503" y="2389"/>
                    <a:pt x="2517" y="2221"/>
                    <a:pt x="2550" y="2059"/>
                  </a:cubicBezTo>
                  <a:cubicBezTo>
                    <a:pt x="2659" y="2032"/>
                    <a:pt x="2837" y="1969"/>
                    <a:pt x="2804" y="1832"/>
                  </a:cubicBezTo>
                  <a:cubicBezTo>
                    <a:pt x="2798" y="1805"/>
                    <a:pt x="2762" y="1814"/>
                    <a:pt x="2759" y="1838"/>
                  </a:cubicBezTo>
                  <a:cubicBezTo>
                    <a:pt x="2749" y="1939"/>
                    <a:pt x="2650" y="1976"/>
                    <a:pt x="2563" y="2000"/>
                  </a:cubicBezTo>
                  <a:cubicBezTo>
                    <a:pt x="2605" y="1821"/>
                    <a:pt x="2672" y="1649"/>
                    <a:pt x="2768" y="1488"/>
                  </a:cubicBezTo>
                  <a:cubicBezTo>
                    <a:pt x="2784" y="1460"/>
                    <a:pt x="2741" y="1436"/>
                    <a:pt x="2724" y="1463"/>
                  </a:cubicBezTo>
                  <a:cubicBezTo>
                    <a:pt x="2615" y="1636"/>
                    <a:pt x="2543" y="1822"/>
                    <a:pt x="2501" y="2014"/>
                  </a:cubicBezTo>
                  <a:cubicBezTo>
                    <a:pt x="2418" y="2032"/>
                    <a:pt x="2335" y="2039"/>
                    <a:pt x="2251" y="2044"/>
                  </a:cubicBezTo>
                  <a:cubicBezTo>
                    <a:pt x="2073" y="2054"/>
                    <a:pt x="1893" y="2049"/>
                    <a:pt x="1717" y="2085"/>
                  </a:cubicBezTo>
                  <a:cubicBezTo>
                    <a:pt x="1517" y="2126"/>
                    <a:pt x="1282" y="2260"/>
                    <a:pt x="1206" y="2459"/>
                  </a:cubicBezTo>
                  <a:cubicBezTo>
                    <a:pt x="1161" y="2426"/>
                    <a:pt x="1116" y="2395"/>
                    <a:pt x="1071" y="2364"/>
                  </a:cubicBezTo>
                  <a:cubicBezTo>
                    <a:pt x="1042" y="2344"/>
                    <a:pt x="1015" y="2391"/>
                    <a:pt x="1044" y="2411"/>
                  </a:cubicBezTo>
                  <a:cubicBezTo>
                    <a:pt x="1092" y="2445"/>
                    <a:pt x="1141" y="2479"/>
                    <a:pt x="1189" y="2514"/>
                  </a:cubicBezTo>
                  <a:cubicBezTo>
                    <a:pt x="1178" y="2565"/>
                    <a:pt x="1177" y="2621"/>
                    <a:pt x="1190" y="2679"/>
                  </a:cubicBezTo>
                  <a:cubicBezTo>
                    <a:pt x="1194" y="2698"/>
                    <a:pt x="1225" y="2694"/>
                    <a:pt x="1224" y="2675"/>
                  </a:cubicBezTo>
                  <a:cubicBezTo>
                    <a:pt x="1222" y="2631"/>
                    <a:pt x="1225" y="2588"/>
                    <a:pt x="1235" y="2547"/>
                  </a:cubicBezTo>
                  <a:cubicBezTo>
                    <a:pt x="1441" y="2698"/>
                    <a:pt x="1640" y="2859"/>
                    <a:pt x="1813" y="3047"/>
                  </a:cubicBezTo>
                  <a:cubicBezTo>
                    <a:pt x="2026" y="3278"/>
                    <a:pt x="2183" y="3543"/>
                    <a:pt x="2275" y="3843"/>
                  </a:cubicBezTo>
                  <a:cubicBezTo>
                    <a:pt x="2174" y="3858"/>
                    <a:pt x="2072" y="3867"/>
                    <a:pt x="1969" y="3877"/>
                  </a:cubicBezTo>
                  <a:cubicBezTo>
                    <a:pt x="1939" y="3791"/>
                    <a:pt x="1908" y="3705"/>
                    <a:pt x="1876" y="3619"/>
                  </a:cubicBezTo>
                  <a:cubicBezTo>
                    <a:pt x="1851" y="3552"/>
                    <a:pt x="1829" y="3478"/>
                    <a:pt x="1782" y="3422"/>
                  </a:cubicBezTo>
                  <a:cubicBezTo>
                    <a:pt x="1739" y="3373"/>
                    <a:pt x="1680" y="3348"/>
                    <a:pt x="1620" y="3324"/>
                  </a:cubicBezTo>
                  <a:cubicBezTo>
                    <a:pt x="1542" y="3293"/>
                    <a:pt x="1463" y="3261"/>
                    <a:pt x="1386" y="3225"/>
                  </a:cubicBezTo>
                  <a:cubicBezTo>
                    <a:pt x="1098" y="3089"/>
                    <a:pt x="828" y="2909"/>
                    <a:pt x="612" y="2673"/>
                  </a:cubicBezTo>
                  <a:cubicBezTo>
                    <a:pt x="184" y="2205"/>
                    <a:pt x="0" y="1452"/>
                    <a:pt x="389" y="901"/>
                  </a:cubicBezTo>
                  <a:cubicBezTo>
                    <a:pt x="488" y="760"/>
                    <a:pt x="618" y="643"/>
                    <a:pt x="753" y="537"/>
                  </a:cubicBezTo>
                  <a:cubicBezTo>
                    <a:pt x="892" y="429"/>
                    <a:pt x="1038" y="330"/>
                    <a:pt x="1195" y="249"/>
                  </a:cubicBezTo>
                  <a:cubicBezTo>
                    <a:pt x="1529" y="78"/>
                    <a:pt x="1915" y="33"/>
                    <a:pt x="2286" y="67"/>
                  </a:cubicBezTo>
                  <a:cubicBezTo>
                    <a:pt x="2980" y="129"/>
                    <a:pt x="3494" y="839"/>
                    <a:pt x="3546" y="1499"/>
                  </a:cubicBezTo>
                  <a:cubicBezTo>
                    <a:pt x="3576" y="1879"/>
                    <a:pt x="3463" y="2262"/>
                    <a:pt x="3225" y="2561"/>
                  </a:cubicBezTo>
                  <a:cubicBezTo>
                    <a:pt x="3126" y="2685"/>
                    <a:pt x="3005" y="2808"/>
                    <a:pt x="2962" y="2966"/>
                  </a:cubicBezTo>
                  <a:cubicBezTo>
                    <a:pt x="2942" y="3042"/>
                    <a:pt x="2946" y="3118"/>
                    <a:pt x="2967" y="3194"/>
                  </a:cubicBezTo>
                  <a:close/>
                  <a:moveTo>
                    <a:pt x="2701" y="3728"/>
                  </a:moveTo>
                  <a:cubicBezTo>
                    <a:pt x="2651" y="3749"/>
                    <a:pt x="2599" y="3767"/>
                    <a:pt x="2547" y="3784"/>
                  </a:cubicBezTo>
                  <a:cubicBezTo>
                    <a:pt x="2471" y="3807"/>
                    <a:pt x="2396" y="3824"/>
                    <a:pt x="2319" y="3836"/>
                  </a:cubicBezTo>
                  <a:cubicBezTo>
                    <a:pt x="2319" y="3835"/>
                    <a:pt x="2319" y="3834"/>
                    <a:pt x="2319" y="3832"/>
                  </a:cubicBezTo>
                  <a:cubicBezTo>
                    <a:pt x="2190" y="3253"/>
                    <a:pt x="1719" y="2831"/>
                    <a:pt x="1251" y="2492"/>
                  </a:cubicBezTo>
                  <a:cubicBezTo>
                    <a:pt x="1288" y="2391"/>
                    <a:pt x="1358" y="2306"/>
                    <a:pt x="1453" y="2244"/>
                  </a:cubicBezTo>
                  <a:cubicBezTo>
                    <a:pt x="1609" y="2141"/>
                    <a:pt x="1803" y="2117"/>
                    <a:pt x="1985" y="2108"/>
                  </a:cubicBezTo>
                  <a:cubicBezTo>
                    <a:pt x="2153" y="2099"/>
                    <a:pt x="2323" y="2103"/>
                    <a:pt x="2489" y="2072"/>
                  </a:cubicBezTo>
                  <a:cubicBezTo>
                    <a:pt x="2386" y="2619"/>
                    <a:pt x="2514" y="3215"/>
                    <a:pt x="2701" y="3728"/>
                  </a:cubicBezTo>
                  <a:close/>
                  <a:moveTo>
                    <a:pt x="2040" y="3918"/>
                  </a:moveTo>
                  <a:cubicBezTo>
                    <a:pt x="2048" y="3918"/>
                    <a:pt x="2055" y="3919"/>
                    <a:pt x="2062" y="3919"/>
                  </a:cubicBezTo>
                  <a:cubicBezTo>
                    <a:pt x="2063" y="3922"/>
                    <a:pt x="2065" y="3925"/>
                    <a:pt x="2068" y="3927"/>
                  </a:cubicBezTo>
                  <a:cubicBezTo>
                    <a:pt x="2068" y="3927"/>
                    <a:pt x="2068" y="3928"/>
                    <a:pt x="2069" y="3928"/>
                  </a:cubicBezTo>
                  <a:cubicBezTo>
                    <a:pt x="2059" y="3925"/>
                    <a:pt x="2050" y="3921"/>
                    <a:pt x="2040" y="3918"/>
                  </a:cubicBezTo>
                  <a:close/>
                  <a:moveTo>
                    <a:pt x="3092" y="3515"/>
                  </a:moveTo>
                  <a:cubicBezTo>
                    <a:pt x="3093" y="3509"/>
                    <a:pt x="3094" y="3504"/>
                    <a:pt x="3094" y="3498"/>
                  </a:cubicBezTo>
                  <a:cubicBezTo>
                    <a:pt x="3163" y="3514"/>
                    <a:pt x="3198" y="3581"/>
                    <a:pt x="3198" y="3649"/>
                  </a:cubicBezTo>
                  <a:cubicBezTo>
                    <a:pt x="3198" y="3720"/>
                    <a:pt x="3152" y="3780"/>
                    <a:pt x="3099" y="3824"/>
                  </a:cubicBezTo>
                  <a:cubicBezTo>
                    <a:pt x="2972" y="3929"/>
                    <a:pt x="2795" y="3986"/>
                    <a:pt x="2643" y="4044"/>
                  </a:cubicBezTo>
                  <a:cubicBezTo>
                    <a:pt x="2493" y="4101"/>
                    <a:pt x="2329" y="4181"/>
                    <a:pt x="2165" y="4175"/>
                  </a:cubicBezTo>
                  <a:cubicBezTo>
                    <a:pt x="2076" y="4172"/>
                    <a:pt x="1979" y="4126"/>
                    <a:pt x="1926" y="4055"/>
                  </a:cubicBezTo>
                  <a:cubicBezTo>
                    <a:pt x="1935" y="4059"/>
                    <a:pt x="1943" y="4063"/>
                    <a:pt x="1951" y="4067"/>
                  </a:cubicBezTo>
                  <a:cubicBezTo>
                    <a:pt x="1946" y="4069"/>
                    <a:pt x="1943" y="4077"/>
                    <a:pt x="1949" y="4081"/>
                  </a:cubicBezTo>
                  <a:cubicBezTo>
                    <a:pt x="2022" y="4121"/>
                    <a:pt x="2097" y="4145"/>
                    <a:pt x="2178" y="4164"/>
                  </a:cubicBezTo>
                  <a:cubicBezTo>
                    <a:pt x="2191" y="4167"/>
                    <a:pt x="2195" y="4149"/>
                    <a:pt x="2183" y="4145"/>
                  </a:cubicBezTo>
                  <a:cubicBezTo>
                    <a:pt x="2179" y="4143"/>
                    <a:pt x="2174" y="4141"/>
                    <a:pt x="2170" y="4139"/>
                  </a:cubicBezTo>
                  <a:cubicBezTo>
                    <a:pt x="2173" y="4134"/>
                    <a:pt x="2172" y="4127"/>
                    <a:pt x="2166" y="4124"/>
                  </a:cubicBezTo>
                  <a:cubicBezTo>
                    <a:pt x="2122" y="4105"/>
                    <a:pt x="2079" y="4085"/>
                    <a:pt x="2035" y="4065"/>
                  </a:cubicBezTo>
                  <a:cubicBezTo>
                    <a:pt x="2074" y="4078"/>
                    <a:pt x="2113" y="4093"/>
                    <a:pt x="2151" y="4109"/>
                  </a:cubicBezTo>
                  <a:cubicBezTo>
                    <a:pt x="2165" y="4115"/>
                    <a:pt x="2177" y="4095"/>
                    <a:pt x="2163" y="4088"/>
                  </a:cubicBezTo>
                  <a:cubicBezTo>
                    <a:pt x="2119" y="4065"/>
                    <a:pt x="2075" y="4043"/>
                    <a:pt x="2031" y="4020"/>
                  </a:cubicBezTo>
                  <a:cubicBezTo>
                    <a:pt x="2069" y="4033"/>
                    <a:pt x="2107" y="4047"/>
                    <a:pt x="2144" y="4060"/>
                  </a:cubicBezTo>
                  <a:cubicBezTo>
                    <a:pt x="2159" y="4065"/>
                    <a:pt x="2164" y="4043"/>
                    <a:pt x="2151" y="4037"/>
                  </a:cubicBezTo>
                  <a:cubicBezTo>
                    <a:pt x="2076" y="4009"/>
                    <a:pt x="2004" y="3973"/>
                    <a:pt x="1937" y="3930"/>
                  </a:cubicBezTo>
                  <a:cubicBezTo>
                    <a:pt x="2005" y="3949"/>
                    <a:pt x="2072" y="3970"/>
                    <a:pt x="2138" y="3995"/>
                  </a:cubicBezTo>
                  <a:cubicBezTo>
                    <a:pt x="2149" y="4000"/>
                    <a:pt x="2157" y="3983"/>
                    <a:pt x="2149" y="3977"/>
                  </a:cubicBezTo>
                  <a:cubicBezTo>
                    <a:pt x="2158" y="3974"/>
                    <a:pt x="2160" y="3960"/>
                    <a:pt x="2152" y="3954"/>
                  </a:cubicBezTo>
                  <a:cubicBezTo>
                    <a:pt x="2141" y="3947"/>
                    <a:pt x="2131" y="3940"/>
                    <a:pt x="2120" y="3932"/>
                  </a:cubicBezTo>
                  <a:cubicBezTo>
                    <a:pt x="2137" y="3935"/>
                    <a:pt x="2153" y="3938"/>
                    <a:pt x="2169" y="3943"/>
                  </a:cubicBezTo>
                  <a:cubicBezTo>
                    <a:pt x="2185" y="3947"/>
                    <a:pt x="2192" y="3923"/>
                    <a:pt x="2176" y="3918"/>
                  </a:cubicBezTo>
                  <a:cubicBezTo>
                    <a:pt x="2174" y="3918"/>
                    <a:pt x="2171" y="3917"/>
                    <a:pt x="2169" y="3916"/>
                  </a:cubicBezTo>
                  <a:cubicBezTo>
                    <a:pt x="2329" y="3906"/>
                    <a:pt x="2492" y="3865"/>
                    <a:pt x="2638" y="3813"/>
                  </a:cubicBezTo>
                  <a:cubicBezTo>
                    <a:pt x="2739" y="3776"/>
                    <a:pt x="2839" y="3732"/>
                    <a:pt x="2932" y="3678"/>
                  </a:cubicBezTo>
                  <a:cubicBezTo>
                    <a:pt x="2995" y="3642"/>
                    <a:pt x="3055" y="3601"/>
                    <a:pt x="3077" y="3534"/>
                  </a:cubicBezTo>
                  <a:cubicBezTo>
                    <a:pt x="3084" y="3531"/>
                    <a:pt x="3090" y="3525"/>
                    <a:pt x="3092" y="3515"/>
                  </a:cubicBezTo>
                  <a:moveTo>
                    <a:pt x="3170" y="4107"/>
                  </a:moveTo>
                  <a:cubicBezTo>
                    <a:pt x="3105" y="4144"/>
                    <a:pt x="3028" y="4165"/>
                    <a:pt x="2958" y="4191"/>
                  </a:cubicBezTo>
                  <a:cubicBezTo>
                    <a:pt x="2879" y="4221"/>
                    <a:pt x="2801" y="4250"/>
                    <a:pt x="2722" y="4280"/>
                  </a:cubicBezTo>
                  <a:cubicBezTo>
                    <a:pt x="2583" y="4332"/>
                    <a:pt x="2427" y="4414"/>
                    <a:pt x="2275" y="4424"/>
                  </a:cubicBezTo>
                  <a:cubicBezTo>
                    <a:pt x="2278" y="4419"/>
                    <a:pt x="2277" y="4413"/>
                    <a:pt x="2271" y="4411"/>
                  </a:cubicBezTo>
                  <a:cubicBezTo>
                    <a:pt x="2217" y="4393"/>
                    <a:pt x="2164" y="4373"/>
                    <a:pt x="2112" y="4351"/>
                  </a:cubicBezTo>
                  <a:cubicBezTo>
                    <a:pt x="2134" y="4356"/>
                    <a:pt x="2157" y="4361"/>
                    <a:pt x="2179" y="4367"/>
                  </a:cubicBezTo>
                  <a:cubicBezTo>
                    <a:pt x="2203" y="4375"/>
                    <a:pt x="2227" y="4382"/>
                    <a:pt x="2251" y="4388"/>
                  </a:cubicBezTo>
                  <a:cubicBezTo>
                    <a:pt x="2262" y="4390"/>
                    <a:pt x="2266" y="4375"/>
                    <a:pt x="2256" y="4371"/>
                  </a:cubicBezTo>
                  <a:cubicBezTo>
                    <a:pt x="2234" y="4364"/>
                    <a:pt x="2212" y="4357"/>
                    <a:pt x="2190" y="4351"/>
                  </a:cubicBezTo>
                  <a:cubicBezTo>
                    <a:pt x="2156" y="4339"/>
                    <a:pt x="2122" y="4325"/>
                    <a:pt x="2090" y="4310"/>
                  </a:cubicBezTo>
                  <a:cubicBezTo>
                    <a:pt x="2129" y="4320"/>
                    <a:pt x="2168" y="4331"/>
                    <a:pt x="2207" y="4342"/>
                  </a:cubicBezTo>
                  <a:cubicBezTo>
                    <a:pt x="2215" y="4344"/>
                    <a:pt x="2221" y="4332"/>
                    <a:pt x="2213" y="4327"/>
                  </a:cubicBezTo>
                  <a:cubicBezTo>
                    <a:pt x="2169" y="4304"/>
                    <a:pt x="2126" y="4281"/>
                    <a:pt x="2083" y="4257"/>
                  </a:cubicBezTo>
                  <a:cubicBezTo>
                    <a:pt x="2113" y="4270"/>
                    <a:pt x="2145" y="4282"/>
                    <a:pt x="2177" y="4293"/>
                  </a:cubicBezTo>
                  <a:cubicBezTo>
                    <a:pt x="2187" y="4296"/>
                    <a:pt x="2194" y="4280"/>
                    <a:pt x="2184" y="4276"/>
                  </a:cubicBezTo>
                  <a:cubicBezTo>
                    <a:pt x="2150" y="4258"/>
                    <a:pt x="2115" y="4243"/>
                    <a:pt x="2079" y="4231"/>
                  </a:cubicBezTo>
                  <a:cubicBezTo>
                    <a:pt x="2062" y="4223"/>
                    <a:pt x="2045" y="4214"/>
                    <a:pt x="2029" y="4205"/>
                  </a:cubicBezTo>
                  <a:cubicBezTo>
                    <a:pt x="2038" y="4207"/>
                    <a:pt x="2047" y="4208"/>
                    <a:pt x="2056" y="4210"/>
                  </a:cubicBezTo>
                  <a:cubicBezTo>
                    <a:pt x="2073" y="4215"/>
                    <a:pt x="2090" y="4219"/>
                    <a:pt x="2107" y="4222"/>
                  </a:cubicBezTo>
                  <a:cubicBezTo>
                    <a:pt x="2123" y="4227"/>
                    <a:pt x="2148" y="4235"/>
                    <a:pt x="2165" y="4238"/>
                  </a:cubicBezTo>
                  <a:cubicBezTo>
                    <a:pt x="2162" y="4248"/>
                    <a:pt x="2166" y="4257"/>
                    <a:pt x="2178" y="4265"/>
                  </a:cubicBezTo>
                  <a:cubicBezTo>
                    <a:pt x="2182" y="4267"/>
                    <a:pt x="2186" y="4267"/>
                    <a:pt x="2189" y="4265"/>
                  </a:cubicBezTo>
                  <a:cubicBezTo>
                    <a:pt x="2205" y="4256"/>
                    <a:pt x="2209" y="4241"/>
                    <a:pt x="2198" y="4228"/>
                  </a:cubicBezTo>
                  <a:cubicBezTo>
                    <a:pt x="2363" y="4224"/>
                    <a:pt x="2532" y="4143"/>
                    <a:pt x="2679" y="4086"/>
                  </a:cubicBezTo>
                  <a:cubicBezTo>
                    <a:pt x="2788" y="4044"/>
                    <a:pt x="2897" y="3999"/>
                    <a:pt x="3001" y="3946"/>
                  </a:cubicBezTo>
                  <a:cubicBezTo>
                    <a:pt x="3068" y="3911"/>
                    <a:pt x="3136" y="3869"/>
                    <a:pt x="3185" y="3810"/>
                  </a:cubicBezTo>
                  <a:cubicBezTo>
                    <a:pt x="3294" y="3882"/>
                    <a:pt x="3287" y="4042"/>
                    <a:pt x="3170" y="4107"/>
                  </a:cubicBezTo>
                  <a:moveTo>
                    <a:pt x="3227" y="4398"/>
                  </a:moveTo>
                  <a:cubicBezTo>
                    <a:pt x="3106" y="4470"/>
                    <a:pt x="2951" y="4496"/>
                    <a:pt x="2817" y="4535"/>
                  </a:cubicBezTo>
                  <a:cubicBezTo>
                    <a:pt x="2685" y="4574"/>
                    <a:pt x="2548" y="4628"/>
                    <a:pt x="2410" y="4643"/>
                  </a:cubicBezTo>
                  <a:cubicBezTo>
                    <a:pt x="2402" y="4644"/>
                    <a:pt x="2395" y="4645"/>
                    <a:pt x="2388" y="4645"/>
                  </a:cubicBezTo>
                  <a:cubicBezTo>
                    <a:pt x="2389" y="4640"/>
                    <a:pt x="2387" y="4635"/>
                    <a:pt x="2381" y="4634"/>
                  </a:cubicBezTo>
                  <a:cubicBezTo>
                    <a:pt x="2340" y="4621"/>
                    <a:pt x="2299" y="4608"/>
                    <a:pt x="2257" y="4595"/>
                  </a:cubicBezTo>
                  <a:cubicBezTo>
                    <a:pt x="2255" y="4595"/>
                    <a:pt x="2253" y="4595"/>
                    <a:pt x="2252" y="4596"/>
                  </a:cubicBezTo>
                  <a:cubicBezTo>
                    <a:pt x="2243" y="4593"/>
                    <a:pt x="2234" y="4589"/>
                    <a:pt x="2225" y="4584"/>
                  </a:cubicBezTo>
                  <a:cubicBezTo>
                    <a:pt x="2289" y="4589"/>
                    <a:pt x="2352" y="4597"/>
                    <a:pt x="2416" y="4608"/>
                  </a:cubicBezTo>
                  <a:cubicBezTo>
                    <a:pt x="2430" y="4610"/>
                    <a:pt x="2436" y="4590"/>
                    <a:pt x="2422" y="4586"/>
                  </a:cubicBezTo>
                  <a:cubicBezTo>
                    <a:pt x="2417" y="4584"/>
                    <a:pt x="2412" y="4583"/>
                    <a:pt x="2407" y="4581"/>
                  </a:cubicBezTo>
                  <a:cubicBezTo>
                    <a:pt x="2414" y="4577"/>
                    <a:pt x="2415" y="4566"/>
                    <a:pt x="2405" y="4564"/>
                  </a:cubicBezTo>
                  <a:cubicBezTo>
                    <a:pt x="2359" y="4554"/>
                    <a:pt x="2313" y="4541"/>
                    <a:pt x="2268" y="4526"/>
                  </a:cubicBezTo>
                  <a:cubicBezTo>
                    <a:pt x="2289" y="4530"/>
                    <a:pt x="2310" y="4535"/>
                    <a:pt x="2332" y="4539"/>
                  </a:cubicBezTo>
                  <a:cubicBezTo>
                    <a:pt x="2344" y="4542"/>
                    <a:pt x="2348" y="4525"/>
                    <a:pt x="2337" y="4521"/>
                  </a:cubicBezTo>
                  <a:cubicBezTo>
                    <a:pt x="2303" y="4508"/>
                    <a:pt x="2269" y="4495"/>
                    <a:pt x="2235" y="4482"/>
                  </a:cubicBezTo>
                  <a:cubicBezTo>
                    <a:pt x="2279" y="4489"/>
                    <a:pt x="2324" y="4497"/>
                    <a:pt x="2368" y="4506"/>
                  </a:cubicBezTo>
                  <a:cubicBezTo>
                    <a:pt x="2380" y="4509"/>
                    <a:pt x="2384" y="4493"/>
                    <a:pt x="2373" y="4488"/>
                  </a:cubicBezTo>
                  <a:cubicBezTo>
                    <a:pt x="2365" y="4485"/>
                    <a:pt x="2358" y="4482"/>
                    <a:pt x="2350" y="4480"/>
                  </a:cubicBezTo>
                  <a:cubicBezTo>
                    <a:pt x="2346" y="4478"/>
                    <a:pt x="2343" y="4480"/>
                    <a:pt x="2341" y="4483"/>
                  </a:cubicBezTo>
                  <a:cubicBezTo>
                    <a:pt x="2322" y="4480"/>
                    <a:pt x="2304" y="4477"/>
                    <a:pt x="2286" y="4474"/>
                  </a:cubicBezTo>
                  <a:cubicBezTo>
                    <a:pt x="2348" y="4469"/>
                    <a:pt x="2409" y="4450"/>
                    <a:pt x="2467" y="4430"/>
                  </a:cubicBezTo>
                  <a:cubicBezTo>
                    <a:pt x="2573" y="4392"/>
                    <a:pt x="2678" y="4351"/>
                    <a:pt x="2783" y="4311"/>
                  </a:cubicBezTo>
                  <a:cubicBezTo>
                    <a:pt x="2889" y="4272"/>
                    <a:pt x="2995" y="4232"/>
                    <a:pt x="3101" y="4192"/>
                  </a:cubicBezTo>
                  <a:cubicBezTo>
                    <a:pt x="3165" y="4167"/>
                    <a:pt x="3236" y="4140"/>
                    <a:pt x="3278" y="4082"/>
                  </a:cubicBezTo>
                  <a:cubicBezTo>
                    <a:pt x="3425" y="4156"/>
                    <a:pt x="3334" y="4334"/>
                    <a:pt x="3227" y="4398"/>
                  </a:cubicBezTo>
                  <a:moveTo>
                    <a:pt x="3091" y="4609"/>
                  </a:moveTo>
                  <a:cubicBezTo>
                    <a:pt x="3073" y="4629"/>
                    <a:pt x="3053" y="4647"/>
                    <a:pt x="3031" y="4664"/>
                  </a:cubicBezTo>
                  <a:cubicBezTo>
                    <a:pt x="3031" y="4662"/>
                    <a:pt x="3031" y="4661"/>
                    <a:pt x="3030" y="4659"/>
                  </a:cubicBezTo>
                  <a:cubicBezTo>
                    <a:pt x="3029" y="4657"/>
                    <a:pt x="3028" y="4654"/>
                    <a:pt x="3027" y="4651"/>
                  </a:cubicBezTo>
                  <a:cubicBezTo>
                    <a:pt x="3026" y="4647"/>
                    <a:pt x="3023" y="4643"/>
                    <a:pt x="3019" y="4642"/>
                  </a:cubicBezTo>
                  <a:cubicBezTo>
                    <a:pt x="3016" y="4642"/>
                    <a:pt x="3013" y="4642"/>
                    <a:pt x="3010" y="4641"/>
                  </a:cubicBezTo>
                  <a:cubicBezTo>
                    <a:pt x="3002" y="4640"/>
                    <a:pt x="2996" y="4646"/>
                    <a:pt x="2995" y="4653"/>
                  </a:cubicBezTo>
                  <a:cubicBezTo>
                    <a:pt x="2986" y="4644"/>
                    <a:pt x="2974" y="4641"/>
                    <a:pt x="2959" y="4644"/>
                  </a:cubicBezTo>
                  <a:cubicBezTo>
                    <a:pt x="2939" y="4642"/>
                    <a:pt x="2920" y="4640"/>
                    <a:pt x="2900" y="4638"/>
                  </a:cubicBezTo>
                  <a:cubicBezTo>
                    <a:pt x="2890" y="4636"/>
                    <a:pt x="2886" y="4648"/>
                    <a:pt x="2890" y="4656"/>
                  </a:cubicBezTo>
                  <a:cubicBezTo>
                    <a:pt x="2864" y="4653"/>
                    <a:pt x="2839" y="4650"/>
                    <a:pt x="2813" y="4648"/>
                  </a:cubicBezTo>
                  <a:cubicBezTo>
                    <a:pt x="2805" y="4647"/>
                    <a:pt x="2801" y="4655"/>
                    <a:pt x="2802" y="4662"/>
                  </a:cubicBezTo>
                  <a:cubicBezTo>
                    <a:pt x="2759" y="4655"/>
                    <a:pt x="2716" y="4650"/>
                    <a:pt x="2672" y="4646"/>
                  </a:cubicBezTo>
                  <a:cubicBezTo>
                    <a:pt x="2659" y="4645"/>
                    <a:pt x="2659" y="4663"/>
                    <a:pt x="2669" y="4667"/>
                  </a:cubicBezTo>
                  <a:cubicBezTo>
                    <a:pt x="2679" y="4671"/>
                    <a:pt x="2689" y="4675"/>
                    <a:pt x="2700" y="4678"/>
                  </a:cubicBezTo>
                  <a:cubicBezTo>
                    <a:pt x="2665" y="4673"/>
                    <a:pt x="2631" y="4668"/>
                    <a:pt x="2597" y="4664"/>
                  </a:cubicBezTo>
                  <a:cubicBezTo>
                    <a:pt x="2586" y="4662"/>
                    <a:pt x="2582" y="4676"/>
                    <a:pt x="2592" y="4681"/>
                  </a:cubicBezTo>
                  <a:cubicBezTo>
                    <a:pt x="2617" y="4691"/>
                    <a:pt x="2642" y="4700"/>
                    <a:pt x="2666" y="4708"/>
                  </a:cubicBezTo>
                  <a:cubicBezTo>
                    <a:pt x="2619" y="4701"/>
                    <a:pt x="2571" y="4693"/>
                    <a:pt x="2523" y="4686"/>
                  </a:cubicBezTo>
                  <a:cubicBezTo>
                    <a:pt x="2515" y="4685"/>
                    <a:pt x="2512" y="4697"/>
                    <a:pt x="2520" y="4698"/>
                  </a:cubicBezTo>
                  <a:cubicBezTo>
                    <a:pt x="2604" y="4712"/>
                    <a:pt x="2689" y="4726"/>
                    <a:pt x="2773" y="4740"/>
                  </a:cubicBezTo>
                  <a:cubicBezTo>
                    <a:pt x="2668" y="4742"/>
                    <a:pt x="2559" y="4718"/>
                    <a:pt x="2459" y="4687"/>
                  </a:cubicBezTo>
                  <a:cubicBezTo>
                    <a:pt x="2502" y="4679"/>
                    <a:pt x="2544" y="4667"/>
                    <a:pt x="2585" y="4655"/>
                  </a:cubicBezTo>
                  <a:cubicBezTo>
                    <a:pt x="2688" y="4626"/>
                    <a:pt x="2790" y="4595"/>
                    <a:pt x="2892" y="4566"/>
                  </a:cubicBezTo>
                  <a:cubicBezTo>
                    <a:pt x="2975" y="4541"/>
                    <a:pt x="3072" y="4521"/>
                    <a:pt x="3161" y="4487"/>
                  </a:cubicBezTo>
                  <a:cubicBezTo>
                    <a:pt x="3142" y="4529"/>
                    <a:pt x="3125" y="4571"/>
                    <a:pt x="3091" y="4609"/>
                  </a:cubicBezTo>
                  <a:close/>
                  <a:moveTo>
                    <a:pt x="2953" y="4707"/>
                  </a:moveTo>
                  <a:cubicBezTo>
                    <a:pt x="2958" y="4701"/>
                    <a:pt x="2957" y="4690"/>
                    <a:pt x="2947" y="4687"/>
                  </a:cubicBezTo>
                  <a:cubicBezTo>
                    <a:pt x="2943" y="4686"/>
                    <a:pt x="2940" y="4685"/>
                    <a:pt x="2936" y="4684"/>
                  </a:cubicBezTo>
                  <a:cubicBezTo>
                    <a:pt x="2950" y="4686"/>
                    <a:pt x="2964" y="4687"/>
                    <a:pt x="2977" y="4689"/>
                  </a:cubicBezTo>
                  <a:cubicBezTo>
                    <a:pt x="2986" y="4689"/>
                    <a:pt x="2991" y="4679"/>
                    <a:pt x="2988" y="4672"/>
                  </a:cubicBezTo>
                  <a:cubicBezTo>
                    <a:pt x="2997" y="4673"/>
                    <a:pt x="3005" y="4674"/>
                    <a:pt x="3014" y="4675"/>
                  </a:cubicBezTo>
                  <a:cubicBezTo>
                    <a:pt x="2995" y="4688"/>
                    <a:pt x="2974" y="4699"/>
                    <a:pt x="2953" y="4707"/>
                  </a:cubicBezTo>
                  <a:close/>
                  <a:moveTo>
                    <a:pt x="2904" y="4724"/>
                  </a:moveTo>
                  <a:cubicBezTo>
                    <a:pt x="2907" y="4718"/>
                    <a:pt x="2906" y="4711"/>
                    <a:pt x="2899" y="4709"/>
                  </a:cubicBezTo>
                  <a:cubicBezTo>
                    <a:pt x="2852" y="4701"/>
                    <a:pt x="2806" y="4690"/>
                    <a:pt x="2761" y="4676"/>
                  </a:cubicBezTo>
                  <a:cubicBezTo>
                    <a:pt x="2822" y="4684"/>
                    <a:pt x="2881" y="4695"/>
                    <a:pt x="2940" y="4711"/>
                  </a:cubicBezTo>
                  <a:cubicBezTo>
                    <a:pt x="2941" y="4712"/>
                    <a:pt x="2942" y="4712"/>
                    <a:pt x="2943" y="4712"/>
                  </a:cubicBezTo>
                  <a:cubicBezTo>
                    <a:pt x="2934" y="4715"/>
                    <a:pt x="2925" y="4718"/>
                    <a:pt x="2916" y="4721"/>
                  </a:cubicBezTo>
                  <a:cubicBezTo>
                    <a:pt x="2912" y="4722"/>
                    <a:pt x="2908" y="4723"/>
                    <a:pt x="2904" y="4724"/>
                  </a:cubicBezTo>
                  <a:close/>
                  <a:moveTo>
                    <a:pt x="2849" y="4735"/>
                  </a:moveTo>
                  <a:cubicBezTo>
                    <a:pt x="2793" y="4725"/>
                    <a:pt x="2738" y="4711"/>
                    <a:pt x="2685" y="4694"/>
                  </a:cubicBezTo>
                  <a:cubicBezTo>
                    <a:pt x="2752" y="4705"/>
                    <a:pt x="2820" y="4716"/>
                    <a:pt x="2887" y="4728"/>
                  </a:cubicBezTo>
                  <a:cubicBezTo>
                    <a:pt x="2874" y="4731"/>
                    <a:pt x="2862" y="4733"/>
                    <a:pt x="2849" y="4735"/>
                  </a:cubicBezTo>
                  <a:close/>
                  <a:moveTo>
                    <a:pt x="2177" y="4557"/>
                  </a:moveTo>
                  <a:cubicBezTo>
                    <a:pt x="2164" y="4540"/>
                    <a:pt x="2152" y="4521"/>
                    <a:pt x="2143" y="4499"/>
                  </a:cubicBezTo>
                  <a:cubicBezTo>
                    <a:pt x="2160" y="4507"/>
                    <a:pt x="2177" y="4515"/>
                    <a:pt x="2195" y="4522"/>
                  </a:cubicBezTo>
                  <a:cubicBezTo>
                    <a:pt x="2194" y="4522"/>
                    <a:pt x="2192" y="4522"/>
                    <a:pt x="2191" y="4521"/>
                  </a:cubicBezTo>
                  <a:cubicBezTo>
                    <a:pt x="2177" y="4518"/>
                    <a:pt x="2171" y="4539"/>
                    <a:pt x="2185" y="4542"/>
                  </a:cubicBezTo>
                  <a:cubicBezTo>
                    <a:pt x="2209" y="4550"/>
                    <a:pt x="2234" y="4557"/>
                    <a:pt x="2259" y="4564"/>
                  </a:cubicBezTo>
                  <a:cubicBezTo>
                    <a:pt x="2232" y="4561"/>
                    <a:pt x="2204" y="4559"/>
                    <a:pt x="2177" y="4557"/>
                  </a:cubicBezTo>
                  <a:cubicBezTo>
                    <a:pt x="2177" y="4557"/>
                    <a:pt x="2177" y="4557"/>
                    <a:pt x="2177" y="4557"/>
                  </a:cubicBezTo>
                  <a:close/>
                  <a:moveTo>
                    <a:pt x="2133" y="4474"/>
                  </a:moveTo>
                  <a:cubicBezTo>
                    <a:pt x="2131" y="4467"/>
                    <a:pt x="2129" y="4460"/>
                    <a:pt x="2127" y="4453"/>
                  </a:cubicBezTo>
                  <a:cubicBezTo>
                    <a:pt x="2130" y="4454"/>
                    <a:pt x="2134" y="4456"/>
                    <a:pt x="2138" y="4457"/>
                  </a:cubicBezTo>
                  <a:cubicBezTo>
                    <a:pt x="2137" y="4461"/>
                    <a:pt x="2139" y="4465"/>
                    <a:pt x="2144" y="4467"/>
                  </a:cubicBezTo>
                  <a:cubicBezTo>
                    <a:pt x="2162" y="4474"/>
                    <a:pt x="2180" y="4481"/>
                    <a:pt x="2199" y="4488"/>
                  </a:cubicBezTo>
                  <a:cubicBezTo>
                    <a:pt x="2179" y="4483"/>
                    <a:pt x="2160" y="4479"/>
                    <a:pt x="2141" y="4474"/>
                  </a:cubicBezTo>
                  <a:cubicBezTo>
                    <a:pt x="2138" y="4473"/>
                    <a:pt x="2135" y="4473"/>
                    <a:pt x="2133" y="4474"/>
                  </a:cubicBezTo>
                  <a:close/>
                  <a:moveTo>
                    <a:pt x="2254" y="4425"/>
                  </a:moveTo>
                  <a:cubicBezTo>
                    <a:pt x="2254" y="4425"/>
                    <a:pt x="2254" y="4425"/>
                    <a:pt x="2253" y="4425"/>
                  </a:cubicBezTo>
                  <a:cubicBezTo>
                    <a:pt x="2197" y="4425"/>
                    <a:pt x="2147" y="4410"/>
                    <a:pt x="2105" y="4382"/>
                  </a:cubicBezTo>
                  <a:cubicBezTo>
                    <a:pt x="2154" y="4400"/>
                    <a:pt x="2203" y="4414"/>
                    <a:pt x="2254" y="4425"/>
                  </a:cubicBezTo>
                  <a:close/>
                  <a:moveTo>
                    <a:pt x="2077" y="4361"/>
                  </a:moveTo>
                  <a:cubicBezTo>
                    <a:pt x="2074" y="4359"/>
                    <a:pt x="2071" y="4356"/>
                    <a:pt x="2068" y="4354"/>
                  </a:cubicBezTo>
                  <a:cubicBezTo>
                    <a:pt x="2088" y="4362"/>
                    <a:pt x="2108" y="4371"/>
                    <a:pt x="2128" y="4379"/>
                  </a:cubicBezTo>
                  <a:cubicBezTo>
                    <a:pt x="2111" y="4373"/>
                    <a:pt x="2094" y="4368"/>
                    <a:pt x="2077" y="4361"/>
                  </a:cubicBezTo>
                  <a:close/>
                  <a:moveTo>
                    <a:pt x="2035" y="4319"/>
                  </a:moveTo>
                  <a:cubicBezTo>
                    <a:pt x="2027" y="4309"/>
                    <a:pt x="2020" y="4298"/>
                    <a:pt x="2013" y="4287"/>
                  </a:cubicBezTo>
                  <a:cubicBezTo>
                    <a:pt x="2014" y="4288"/>
                    <a:pt x="2014" y="4288"/>
                    <a:pt x="2015" y="4289"/>
                  </a:cubicBezTo>
                  <a:cubicBezTo>
                    <a:pt x="2037" y="4303"/>
                    <a:pt x="2060" y="4315"/>
                    <a:pt x="2083" y="4326"/>
                  </a:cubicBezTo>
                  <a:cubicBezTo>
                    <a:pt x="2067" y="4324"/>
                    <a:pt x="2052" y="4321"/>
                    <a:pt x="2036" y="4319"/>
                  </a:cubicBezTo>
                  <a:cubicBezTo>
                    <a:pt x="2036" y="4319"/>
                    <a:pt x="2036" y="4319"/>
                    <a:pt x="2035" y="4319"/>
                  </a:cubicBezTo>
                  <a:close/>
                  <a:moveTo>
                    <a:pt x="1985" y="4228"/>
                  </a:moveTo>
                  <a:cubicBezTo>
                    <a:pt x="2035" y="4254"/>
                    <a:pt x="2086" y="4280"/>
                    <a:pt x="2137" y="4306"/>
                  </a:cubicBezTo>
                  <a:cubicBezTo>
                    <a:pt x="2099" y="4295"/>
                    <a:pt x="2060" y="4284"/>
                    <a:pt x="2022" y="4273"/>
                  </a:cubicBezTo>
                  <a:cubicBezTo>
                    <a:pt x="2014" y="4271"/>
                    <a:pt x="2010" y="4279"/>
                    <a:pt x="2012" y="4285"/>
                  </a:cubicBezTo>
                  <a:cubicBezTo>
                    <a:pt x="2001" y="4267"/>
                    <a:pt x="1992" y="4248"/>
                    <a:pt x="1985" y="4228"/>
                  </a:cubicBezTo>
                  <a:moveTo>
                    <a:pt x="1897" y="3999"/>
                  </a:moveTo>
                  <a:cubicBezTo>
                    <a:pt x="1894" y="3992"/>
                    <a:pt x="1892" y="3985"/>
                    <a:pt x="1891" y="3978"/>
                  </a:cubicBezTo>
                  <a:cubicBezTo>
                    <a:pt x="1921" y="3993"/>
                    <a:pt x="1951" y="4009"/>
                    <a:pt x="1981" y="4024"/>
                  </a:cubicBezTo>
                  <a:cubicBezTo>
                    <a:pt x="1953" y="4015"/>
                    <a:pt x="1925" y="4006"/>
                    <a:pt x="1897" y="3999"/>
                  </a:cubicBezTo>
                  <a:close/>
                  <a:moveTo>
                    <a:pt x="1888" y="3923"/>
                  </a:moveTo>
                  <a:cubicBezTo>
                    <a:pt x="1913" y="3941"/>
                    <a:pt x="1939" y="3957"/>
                    <a:pt x="1965" y="3973"/>
                  </a:cubicBezTo>
                  <a:cubicBezTo>
                    <a:pt x="1939" y="3964"/>
                    <a:pt x="1913" y="3955"/>
                    <a:pt x="1887" y="3945"/>
                  </a:cubicBezTo>
                  <a:cubicBezTo>
                    <a:pt x="1887" y="3938"/>
                    <a:pt x="1888" y="3931"/>
                    <a:pt x="1888" y="3923"/>
                  </a:cubicBezTo>
                  <a:moveTo>
                    <a:pt x="1909" y="3853"/>
                  </a:moveTo>
                  <a:cubicBezTo>
                    <a:pt x="1916" y="3871"/>
                    <a:pt x="1923" y="3889"/>
                    <a:pt x="1930" y="3907"/>
                  </a:cubicBezTo>
                  <a:cubicBezTo>
                    <a:pt x="1917" y="3904"/>
                    <a:pt x="1905" y="3901"/>
                    <a:pt x="1893" y="3898"/>
                  </a:cubicBezTo>
                  <a:cubicBezTo>
                    <a:pt x="1896" y="3883"/>
                    <a:pt x="1902" y="3868"/>
                    <a:pt x="1909" y="3853"/>
                  </a:cubicBezTo>
                  <a:close/>
                  <a:moveTo>
                    <a:pt x="3278" y="2586"/>
                  </a:moveTo>
                  <a:cubicBezTo>
                    <a:pt x="3484" y="2324"/>
                    <a:pt x="3597" y="2000"/>
                    <a:pt x="3607" y="1668"/>
                  </a:cubicBezTo>
                  <a:cubicBezTo>
                    <a:pt x="3617" y="1336"/>
                    <a:pt x="3518" y="1005"/>
                    <a:pt x="3342" y="725"/>
                  </a:cubicBezTo>
                  <a:cubicBezTo>
                    <a:pt x="3165" y="443"/>
                    <a:pt x="2903" y="186"/>
                    <a:pt x="2586" y="72"/>
                  </a:cubicBezTo>
                  <a:cubicBezTo>
                    <a:pt x="2415" y="10"/>
                    <a:pt x="2231" y="0"/>
                    <a:pt x="2050" y="3"/>
                  </a:cubicBezTo>
                  <a:cubicBezTo>
                    <a:pt x="1859" y="5"/>
                    <a:pt x="1666" y="21"/>
                    <a:pt x="1482" y="74"/>
                  </a:cubicBezTo>
                  <a:cubicBezTo>
                    <a:pt x="1147" y="171"/>
                    <a:pt x="838" y="379"/>
                    <a:pt x="580" y="610"/>
                  </a:cubicBezTo>
                  <a:cubicBezTo>
                    <a:pt x="327" y="836"/>
                    <a:pt x="162" y="1122"/>
                    <a:pt x="128" y="1462"/>
                  </a:cubicBezTo>
                  <a:cubicBezTo>
                    <a:pt x="96" y="1781"/>
                    <a:pt x="174" y="2110"/>
                    <a:pt x="332" y="2386"/>
                  </a:cubicBezTo>
                  <a:cubicBezTo>
                    <a:pt x="511" y="2698"/>
                    <a:pt x="786" y="2946"/>
                    <a:pt x="1092" y="3130"/>
                  </a:cubicBezTo>
                  <a:cubicBezTo>
                    <a:pt x="1249" y="3225"/>
                    <a:pt x="1416" y="3303"/>
                    <a:pt x="1587" y="3370"/>
                  </a:cubicBezTo>
                  <a:cubicBezTo>
                    <a:pt x="1638" y="3389"/>
                    <a:pt x="1691" y="3408"/>
                    <a:pt x="1730" y="3447"/>
                  </a:cubicBezTo>
                  <a:cubicBezTo>
                    <a:pt x="1768" y="3484"/>
                    <a:pt x="1788" y="3537"/>
                    <a:pt x="1806" y="3586"/>
                  </a:cubicBezTo>
                  <a:cubicBezTo>
                    <a:pt x="1837" y="3668"/>
                    <a:pt x="1868" y="3749"/>
                    <a:pt x="1900" y="3831"/>
                  </a:cubicBezTo>
                  <a:cubicBezTo>
                    <a:pt x="1896" y="3830"/>
                    <a:pt x="1891" y="3832"/>
                    <a:pt x="1887" y="3837"/>
                  </a:cubicBezTo>
                  <a:cubicBezTo>
                    <a:pt x="1809" y="3943"/>
                    <a:pt x="1849" y="4065"/>
                    <a:pt x="1935" y="4142"/>
                  </a:cubicBezTo>
                  <a:cubicBezTo>
                    <a:pt x="1935" y="4143"/>
                    <a:pt x="1934" y="4145"/>
                    <a:pt x="1934" y="4146"/>
                  </a:cubicBezTo>
                  <a:cubicBezTo>
                    <a:pt x="1921" y="4263"/>
                    <a:pt x="1989" y="4376"/>
                    <a:pt x="2089" y="4434"/>
                  </a:cubicBezTo>
                  <a:cubicBezTo>
                    <a:pt x="2072" y="4572"/>
                    <a:pt x="2196" y="4682"/>
                    <a:pt x="2326" y="4694"/>
                  </a:cubicBezTo>
                  <a:cubicBezTo>
                    <a:pt x="2348" y="4696"/>
                    <a:pt x="2369" y="4697"/>
                    <a:pt x="2391" y="4695"/>
                  </a:cubicBezTo>
                  <a:cubicBezTo>
                    <a:pt x="2391" y="4695"/>
                    <a:pt x="2391" y="4695"/>
                    <a:pt x="2391" y="4696"/>
                  </a:cubicBezTo>
                  <a:cubicBezTo>
                    <a:pt x="2556" y="4777"/>
                    <a:pt x="2777" y="4827"/>
                    <a:pt x="2956" y="4763"/>
                  </a:cubicBezTo>
                  <a:cubicBezTo>
                    <a:pt x="3071" y="4721"/>
                    <a:pt x="3222" y="4593"/>
                    <a:pt x="3225" y="4458"/>
                  </a:cubicBezTo>
                  <a:cubicBezTo>
                    <a:pt x="3275" y="4431"/>
                    <a:pt x="3320" y="4398"/>
                    <a:pt x="3354" y="4352"/>
                  </a:cubicBezTo>
                  <a:cubicBezTo>
                    <a:pt x="3429" y="4251"/>
                    <a:pt x="3419" y="4100"/>
                    <a:pt x="3299" y="4043"/>
                  </a:cubicBezTo>
                  <a:cubicBezTo>
                    <a:pt x="3338" y="3947"/>
                    <a:pt x="3301" y="3825"/>
                    <a:pt x="3213" y="3771"/>
                  </a:cubicBezTo>
                  <a:cubicBezTo>
                    <a:pt x="3277" y="3657"/>
                    <a:pt x="3248" y="3474"/>
                    <a:pt x="3099" y="3450"/>
                  </a:cubicBezTo>
                  <a:cubicBezTo>
                    <a:pt x="3097" y="3450"/>
                    <a:pt x="3096" y="3450"/>
                    <a:pt x="3095" y="3450"/>
                  </a:cubicBezTo>
                  <a:cubicBezTo>
                    <a:pt x="3086" y="3302"/>
                    <a:pt x="2985" y="3170"/>
                    <a:pt x="3010" y="3017"/>
                  </a:cubicBezTo>
                  <a:cubicBezTo>
                    <a:pt x="3037" y="2847"/>
                    <a:pt x="3176" y="2715"/>
                    <a:pt x="3278" y="2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D1413CCF-5CC5-4E8E-8765-4DC909625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1351" y="688975"/>
              <a:ext cx="658813" cy="463550"/>
            </a:xfrm>
            <a:custGeom>
              <a:avLst/>
              <a:gdLst>
                <a:gd name="T0" fmla="*/ 1221 w 1282"/>
                <a:gd name="T1" fmla="*/ 809 h 905"/>
                <a:gd name="T2" fmla="*/ 1145 w 1282"/>
                <a:gd name="T3" fmla="*/ 804 h 905"/>
                <a:gd name="T4" fmla="*/ 1118 w 1282"/>
                <a:gd name="T5" fmla="*/ 762 h 905"/>
                <a:gd name="T6" fmla="*/ 990 w 1282"/>
                <a:gd name="T7" fmla="*/ 560 h 905"/>
                <a:gd name="T8" fmla="*/ 587 w 1282"/>
                <a:gd name="T9" fmla="*/ 323 h 905"/>
                <a:gd name="T10" fmla="*/ 326 w 1282"/>
                <a:gd name="T11" fmla="*/ 310 h 905"/>
                <a:gd name="T12" fmla="*/ 141 w 1282"/>
                <a:gd name="T13" fmla="*/ 327 h 905"/>
                <a:gd name="T14" fmla="*/ 140 w 1282"/>
                <a:gd name="T15" fmla="*/ 140 h 905"/>
                <a:gd name="T16" fmla="*/ 152 w 1282"/>
                <a:gd name="T17" fmla="*/ 125 h 905"/>
                <a:gd name="T18" fmla="*/ 1155 w 1282"/>
                <a:gd name="T19" fmla="*/ 598 h 905"/>
                <a:gd name="T20" fmla="*/ 1219 w 1282"/>
                <a:gd name="T21" fmla="*/ 726 h 905"/>
                <a:gd name="T22" fmla="*/ 1228 w 1282"/>
                <a:gd name="T23" fmla="*/ 782 h 905"/>
                <a:gd name="T24" fmla="*/ 1221 w 1282"/>
                <a:gd name="T25" fmla="*/ 809 h 905"/>
                <a:gd name="T26" fmla="*/ 1142 w 1282"/>
                <a:gd name="T27" fmla="*/ 480 h 905"/>
                <a:gd name="T28" fmla="*/ 907 w 1282"/>
                <a:gd name="T29" fmla="*/ 237 h 905"/>
                <a:gd name="T30" fmla="*/ 104 w 1282"/>
                <a:gd name="T31" fmla="*/ 100 h 905"/>
                <a:gd name="T32" fmla="*/ 93 w 1282"/>
                <a:gd name="T33" fmla="*/ 110 h 905"/>
                <a:gd name="T34" fmla="*/ 53 w 1282"/>
                <a:gd name="T35" fmla="*/ 323 h 905"/>
                <a:gd name="T36" fmla="*/ 322 w 1282"/>
                <a:gd name="T37" fmla="*/ 363 h 905"/>
                <a:gd name="T38" fmla="*/ 955 w 1282"/>
                <a:gd name="T39" fmla="*/ 596 h 905"/>
                <a:gd name="T40" fmla="*/ 1051 w 1282"/>
                <a:gd name="T41" fmla="*/ 737 h 905"/>
                <a:gd name="T42" fmla="*/ 1146 w 1282"/>
                <a:gd name="T43" fmla="*/ 867 h 905"/>
                <a:gd name="T44" fmla="*/ 1279 w 1282"/>
                <a:gd name="T45" fmla="*/ 766 h 905"/>
                <a:gd name="T46" fmla="*/ 1142 w 1282"/>
                <a:gd name="T47" fmla="*/ 48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2" h="905">
                  <a:moveTo>
                    <a:pt x="1221" y="809"/>
                  </a:moveTo>
                  <a:cubicBezTo>
                    <a:pt x="1196" y="808"/>
                    <a:pt x="1171" y="806"/>
                    <a:pt x="1145" y="804"/>
                  </a:cubicBezTo>
                  <a:cubicBezTo>
                    <a:pt x="1134" y="797"/>
                    <a:pt x="1125" y="774"/>
                    <a:pt x="1118" y="762"/>
                  </a:cubicBezTo>
                  <a:cubicBezTo>
                    <a:pt x="1080" y="690"/>
                    <a:pt x="1045" y="622"/>
                    <a:pt x="990" y="560"/>
                  </a:cubicBezTo>
                  <a:cubicBezTo>
                    <a:pt x="885" y="442"/>
                    <a:pt x="740" y="359"/>
                    <a:pt x="587" y="323"/>
                  </a:cubicBezTo>
                  <a:cubicBezTo>
                    <a:pt x="501" y="303"/>
                    <a:pt x="413" y="298"/>
                    <a:pt x="326" y="310"/>
                  </a:cubicBezTo>
                  <a:cubicBezTo>
                    <a:pt x="267" y="318"/>
                    <a:pt x="200" y="348"/>
                    <a:pt x="141" y="327"/>
                  </a:cubicBezTo>
                  <a:cubicBezTo>
                    <a:pt x="51" y="294"/>
                    <a:pt x="64" y="179"/>
                    <a:pt x="140" y="140"/>
                  </a:cubicBezTo>
                  <a:cubicBezTo>
                    <a:pt x="147" y="136"/>
                    <a:pt x="151" y="131"/>
                    <a:pt x="152" y="125"/>
                  </a:cubicBezTo>
                  <a:cubicBezTo>
                    <a:pt x="557" y="38"/>
                    <a:pt x="948" y="247"/>
                    <a:pt x="1155" y="598"/>
                  </a:cubicBezTo>
                  <a:cubicBezTo>
                    <a:pt x="1179" y="638"/>
                    <a:pt x="1206" y="681"/>
                    <a:pt x="1219" y="726"/>
                  </a:cubicBezTo>
                  <a:cubicBezTo>
                    <a:pt x="1224" y="744"/>
                    <a:pt x="1229" y="763"/>
                    <a:pt x="1228" y="782"/>
                  </a:cubicBezTo>
                  <a:lnTo>
                    <a:pt x="1221" y="809"/>
                  </a:lnTo>
                  <a:close/>
                  <a:moveTo>
                    <a:pt x="1142" y="480"/>
                  </a:moveTo>
                  <a:cubicBezTo>
                    <a:pt x="1076" y="388"/>
                    <a:pt x="998" y="305"/>
                    <a:pt x="907" y="237"/>
                  </a:cubicBezTo>
                  <a:cubicBezTo>
                    <a:pt x="679" y="68"/>
                    <a:pt x="375" y="0"/>
                    <a:pt x="104" y="100"/>
                  </a:cubicBezTo>
                  <a:cubicBezTo>
                    <a:pt x="99" y="102"/>
                    <a:pt x="95" y="105"/>
                    <a:pt x="93" y="110"/>
                  </a:cubicBezTo>
                  <a:cubicBezTo>
                    <a:pt x="25" y="157"/>
                    <a:pt x="0" y="251"/>
                    <a:pt x="53" y="323"/>
                  </a:cubicBezTo>
                  <a:cubicBezTo>
                    <a:pt x="121" y="418"/>
                    <a:pt x="227" y="378"/>
                    <a:pt x="322" y="363"/>
                  </a:cubicBezTo>
                  <a:cubicBezTo>
                    <a:pt x="554" y="326"/>
                    <a:pt x="799" y="422"/>
                    <a:pt x="955" y="596"/>
                  </a:cubicBezTo>
                  <a:cubicBezTo>
                    <a:pt x="993" y="638"/>
                    <a:pt x="1025" y="686"/>
                    <a:pt x="1051" y="737"/>
                  </a:cubicBezTo>
                  <a:cubicBezTo>
                    <a:pt x="1075" y="785"/>
                    <a:pt x="1093" y="842"/>
                    <a:pt x="1146" y="867"/>
                  </a:cubicBezTo>
                  <a:cubicBezTo>
                    <a:pt x="1222" y="905"/>
                    <a:pt x="1282" y="841"/>
                    <a:pt x="1279" y="766"/>
                  </a:cubicBezTo>
                  <a:cubicBezTo>
                    <a:pt x="1275" y="665"/>
                    <a:pt x="1199" y="559"/>
                    <a:pt x="114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3BD5E817-3A08-4674-B9DE-6C417244D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2354263"/>
              <a:ext cx="101600" cy="184150"/>
            </a:xfrm>
            <a:custGeom>
              <a:avLst/>
              <a:gdLst>
                <a:gd name="T0" fmla="*/ 153 w 198"/>
                <a:gd name="T1" fmla="*/ 21 h 358"/>
                <a:gd name="T2" fmla="*/ 86 w 198"/>
                <a:gd name="T3" fmla="*/ 172 h 358"/>
                <a:gd name="T4" fmla="*/ 53 w 198"/>
                <a:gd name="T5" fmla="*/ 242 h 358"/>
                <a:gd name="T6" fmla="*/ 28 w 198"/>
                <a:gd name="T7" fmla="*/ 296 h 358"/>
                <a:gd name="T8" fmla="*/ 13 w 198"/>
                <a:gd name="T9" fmla="*/ 302 h 358"/>
                <a:gd name="T10" fmla="*/ 5 w 198"/>
                <a:gd name="T11" fmla="*/ 336 h 358"/>
                <a:gd name="T12" fmla="*/ 37 w 198"/>
                <a:gd name="T13" fmla="*/ 354 h 358"/>
                <a:gd name="T14" fmla="*/ 116 w 198"/>
                <a:gd name="T15" fmla="*/ 228 h 358"/>
                <a:gd name="T16" fmla="*/ 191 w 198"/>
                <a:gd name="T17" fmla="*/ 37 h 358"/>
                <a:gd name="T18" fmla="*/ 153 w 198"/>
                <a:gd name="T19" fmla="*/ 2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358">
                  <a:moveTo>
                    <a:pt x="153" y="21"/>
                  </a:moveTo>
                  <a:cubicBezTo>
                    <a:pt x="130" y="71"/>
                    <a:pt x="109" y="122"/>
                    <a:pt x="86" y="172"/>
                  </a:cubicBezTo>
                  <a:cubicBezTo>
                    <a:pt x="75" y="195"/>
                    <a:pt x="64" y="219"/>
                    <a:pt x="53" y="242"/>
                  </a:cubicBezTo>
                  <a:cubicBezTo>
                    <a:pt x="47" y="254"/>
                    <a:pt x="39" y="280"/>
                    <a:pt x="28" y="296"/>
                  </a:cubicBezTo>
                  <a:cubicBezTo>
                    <a:pt x="22" y="296"/>
                    <a:pt x="17" y="298"/>
                    <a:pt x="13" y="302"/>
                  </a:cubicBezTo>
                  <a:cubicBezTo>
                    <a:pt x="4" y="313"/>
                    <a:pt x="0" y="321"/>
                    <a:pt x="5" y="336"/>
                  </a:cubicBezTo>
                  <a:cubicBezTo>
                    <a:pt x="9" y="350"/>
                    <a:pt x="23" y="358"/>
                    <a:pt x="37" y="354"/>
                  </a:cubicBezTo>
                  <a:cubicBezTo>
                    <a:pt x="84" y="343"/>
                    <a:pt x="99" y="268"/>
                    <a:pt x="116" y="228"/>
                  </a:cubicBezTo>
                  <a:cubicBezTo>
                    <a:pt x="143" y="165"/>
                    <a:pt x="169" y="102"/>
                    <a:pt x="191" y="37"/>
                  </a:cubicBezTo>
                  <a:cubicBezTo>
                    <a:pt x="198" y="16"/>
                    <a:pt x="163" y="0"/>
                    <a:pt x="15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8">
              <a:extLst>
                <a:ext uri="{FF2B5EF4-FFF2-40B4-BE49-F238E27FC236}">
                  <a16:creationId xmlns:a16="http://schemas.microsoft.com/office/drawing/2014/main" id="{1F4C6096-EE37-4512-ABB8-39830C066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2206625"/>
              <a:ext cx="131763" cy="153988"/>
            </a:xfrm>
            <a:custGeom>
              <a:avLst/>
              <a:gdLst>
                <a:gd name="T0" fmla="*/ 224 w 257"/>
                <a:gd name="T1" fmla="*/ 10 h 302"/>
                <a:gd name="T2" fmla="*/ 15 w 257"/>
                <a:gd name="T3" fmla="*/ 251 h 302"/>
                <a:gd name="T4" fmla="*/ 58 w 257"/>
                <a:gd name="T5" fmla="*/ 276 h 302"/>
                <a:gd name="T6" fmla="*/ 58 w 257"/>
                <a:gd name="T7" fmla="*/ 276 h 302"/>
                <a:gd name="T8" fmla="*/ 244 w 257"/>
                <a:gd name="T9" fmla="*/ 36 h 302"/>
                <a:gd name="T10" fmla="*/ 224 w 257"/>
                <a:gd name="T11" fmla="*/ 1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302">
                  <a:moveTo>
                    <a:pt x="224" y="10"/>
                  </a:moveTo>
                  <a:cubicBezTo>
                    <a:pt x="135" y="69"/>
                    <a:pt x="62" y="155"/>
                    <a:pt x="15" y="251"/>
                  </a:cubicBezTo>
                  <a:cubicBezTo>
                    <a:pt x="0" y="281"/>
                    <a:pt x="43" y="302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104" y="182"/>
                    <a:pt x="166" y="106"/>
                    <a:pt x="244" y="36"/>
                  </a:cubicBezTo>
                  <a:cubicBezTo>
                    <a:pt x="257" y="24"/>
                    <a:pt x="239" y="0"/>
                    <a:pt x="2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2A27CA08-6198-4077-84E6-EE5F4E320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1828800"/>
              <a:ext cx="163513" cy="88900"/>
            </a:xfrm>
            <a:custGeom>
              <a:avLst/>
              <a:gdLst>
                <a:gd name="T0" fmla="*/ 283 w 319"/>
                <a:gd name="T1" fmla="*/ 9 h 174"/>
                <a:gd name="T2" fmla="*/ 151 w 319"/>
                <a:gd name="T3" fmla="*/ 80 h 174"/>
                <a:gd name="T4" fmla="*/ 15 w 319"/>
                <a:gd name="T5" fmla="*/ 140 h 174"/>
                <a:gd name="T6" fmla="*/ 24 w 319"/>
                <a:gd name="T7" fmla="*/ 174 h 174"/>
                <a:gd name="T8" fmla="*/ 166 w 319"/>
                <a:gd name="T9" fmla="*/ 124 h 174"/>
                <a:gd name="T10" fmla="*/ 304 w 319"/>
                <a:gd name="T11" fmla="*/ 35 h 174"/>
                <a:gd name="T12" fmla="*/ 283 w 319"/>
                <a:gd name="T13" fmla="*/ 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174">
                  <a:moveTo>
                    <a:pt x="283" y="9"/>
                  </a:moveTo>
                  <a:cubicBezTo>
                    <a:pt x="239" y="33"/>
                    <a:pt x="197" y="59"/>
                    <a:pt x="151" y="80"/>
                  </a:cubicBezTo>
                  <a:cubicBezTo>
                    <a:pt x="107" y="101"/>
                    <a:pt x="54" y="111"/>
                    <a:pt x="15" y="140"/>
                  </a:cubicBezTo>
                  <a:cubicBezTo>
                    <a:pt x="0" y="150"/>
                    <a:pt x="4" y="174"/>
                    <a:pt x="24" y="174"/>
                  </a:cubicBezTo>
                  <a:cubicBezTo>
                    <a:pt x="73" y="174"/>
                    <a:pt x="123" y="146"/>
                    <a:pt x="166" y="124"/>
                  </a:cubicBezTo>
                  <a:cubicBezTo>
                    <a:pt x="215" y="99"/>
                    <a:pt x="262" y="71"/>
                    <a:pt x="304" y="35"/>
                  </a:cubicBezTo>
                  <a:cubicBezTo>
                    <a:pt x="319" y="22"/>
                    <a:pt x="299" y="0"/>
                    <a:pt x="28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A7515AA5-06B7-486E-93E7-33647D5B5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1289050"/>
              <a:ext cx="190500" cy="38100"/>
            </a:xfrm>
            <a:custGeom>
              <a:avLst/>
              <a:gdLst>
                <a:gd name="T0" fmla="*/ 348 w 370"/>
                <a:gd name="T1" fmla="*/ 18 h 72"/>
                <a:gd name="T2" fmla="*/ 87 w 370"/>
                <a:gd name="T3" fmla="*/ 21 h 72"/>
                <a:gd name="T4" fmla="*/ 57 w 370"/>
                <a:gd name="T5" fmla="*/ 6 h 72"/>
                <a:gd name="T6" fmla="*/ 20 w 370"/>
                <a:gd name="T7" fmla="*/ 26 h 72"/>
                <a:gd name="T8" fmla="*/ 33 w 370"/>
                <a:gd name="T9" fmla="*/ 71 h 72"/>
                <a:gd name="T10" fmla="*/ 348 w 370"/>
                <a:gd name="T11" fmla="*/ 51 h 72"/>
                <a:gd name="T12" fmla="*/ 348 w 370"/>
                <a:gd name="T13" fmla="*/ 1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0" h="72">
                  <a:moveTo>
                    <a:pt x="348" y="18"/>
                  </a:moveTo>
                  <a:cubicBezTo>
                    <a:pt x="262" y="14"/>
                    <a:pt x="174" y="17"/>
                    <a:pt x="87" y="21"/>
                  </a:cubicBezTo>
                  <a:cubicBezTo>
                    <a:pt x="84" y="9"/>
                    <a:pt x="70" y="0"/>
                    <a:pt x="57" y="6"/>
                  </a:cubicBezTo>
                  <a:cubicBezTo>
                    <a:pt x="44" y="12"/>
                    <a:pt x="32" y="18"/>
                    <a:pt x="20" y="26"/>
                  </a:cubicBezTo>
                  <a:cubicBezTo>
                    <a:pt x="0" y="38"/>
                    <a:pt x="8" y="72"/>
                    <a:pt x="33" y="71"/>
                  </a:cubicBezTo>
                  <a:cubicBezTo>
                    <a:pt x="138" y="66"/>
                    <a:pt x="244" y="64"/>
                    <a:pt x="348" y="51"/>
                  </a:cubicBezTo>
                  <a:cubicBezTo>
                    <a:pt x="369" y="48"/>
                    <a:pt x="370" y="19"/>
                    <a:pt x="34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1">
              <a:extLst>
                <a:ext uri="{FF2B5EF4-FFF2-40B4-BE49-F238E27FC236}">
                  <a16:creationId xmlns:a16="http://schemas.microsoft.com/office/drawing/2014/main" id="{3EE3AEFD-F15A-4287-B292-C02E6D3CC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785813"/>
              <a:ext cx="134938" cy="136525"/>
            </a:xfrm>
            <a:custGeom>
              <a:avLst/>
              <a:gdLst>
                <a:gd name="T0" fmla="*/ 248 w 264"/>
                <a:gd name="T1" fmla="*/ 222 h 264"/>
                <a:gd name="T2" fmla="*/ 140 w 264"/>
                <a:gd name="T3" fmla="*/ 107 h 264"/>
                <a:gd name="T4" fmla="*/ 33 w 264"/>
                <a:gd name="T5" fmla="*/ 8 h 264"/>
                <a:gd name="T6" fmla="*/ 7 w 264"/>
                <a:gd name="T7" fmla="*/ 33 h 264"/>
                <a:gd name="T8" fmla="*/ 107 w 264"/>
                <a:gd name="T9" fmla="*/ 140 h 264"/>
                <a:gd name="T10" fmla="*/ 221 w 264"/>
                <a:gd name="T11" fmla="*/ 248 h 264"/>
                <a:gd name="T12" fmla="*/ 248 w 264"/>
                <a:gd name="T13" fmla="*/ 22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264">
                  <a:moveTo>
                    <a:pt x="248" y="222"/>
                  </a:moveTo>
                  <a:cubicBezTo>
                    <a:pt x="214" y="182"/>
                    <a:pt x="176" y="145"/>
                    <a:pt x="140" y="107"/>
                  </a:cubicBezTo>
                  <a:cubicBezTo>
                    <a:pt x="108" y="75"/>
                    <a:pt x="74" y="27"/>
                    <a:pt x="33" y="8"/>
                  </a:cubicBezTo>
                  <a:cubicBezTo>
                    <a:pt x="15" y="0"/>
                    <a:pt x="0" y="16"/>
                    <a:pt x="7" y="33"/>
                  </a:cubicBezTo>
                  <a:cubicBezTo>
                    <a:pt x="26" y="75"/>
                    <a:pt x="74" y="108"/>
                    <a:pt x="107" y="140"/>
                  </a:cubicBezTo>
                  <a:cubicBezTo>
                    <a:pt x="144" y="177"/>
                    <a:pt x="181" y="214"/>
                    <a:pt x="221" y="248"/>
                  </a:cubicBezTo>
                  <a:cubicBezTo>
                    <a:pt x="240" y="264"/>
                    <a:pt x="264" y="240"/>
                    <a:pt x="248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2">
              <a:extLst>
                <a:ext uri="{FF2B5EF4-FFF2-40B4-BE49-F238E27FC236}">
                  <a16:creationId xmlns:a16="http://schemas.microsoft.com/office/drawing/2014/main" id="{F6947A79-4BCC-4403-9445-DE4BC63C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444500"/>
              <a:ext cx="80963" cy="176213"/>
            </a:xfrm>
            <a:custGeom>
              <a:avLst/>
              <a:gdLst>
                <a:gd name="T0" fmla="*/ 150 w 158"/>
                <a:gd name="T1" fmla="*/ 309 h 345"/>
                <a:gd name="T2" fmla="*/ 94 w 158"/>
                <a:gd name="T3" fmla="*/ 152 h 345"/>
                <a:gd name="T4" fmla="*/ 37 w 158"/>
                <a:gd name="T5" fmla="*/ 13 h 345"/>
                <a:gd name="T6" fmla="*/ 3 w 158"/>
                <a:gd name="T7" fmla="*/ 23 h 345"/>
                <a:gd name="T8" fmla="*/ 54 w 158"/>
                <a:gd name="T9" fmla="*/ 175 h 345"/>
                <a:gd name="T10" fmla="*/ 113 w 158"/>
                <a:gd name="T11" fmla="*/ 324 h 345"/>
                <a:gd name="T12" fmla="*/ 150 w 158"/>
                <a:gd name="T13" fmla="*/ 30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345">
                  <a:moveTo>
                    <a:pt x="150" y="309"/>
                  </a:moveTo>
                  <a:cubicBezTo>
                    <a:pt x="133" y="256"/>
                    <a:pt x="113" y="204"/>
                    <a:pt x="94" y="152"/>
                  </a:cubicBezTo>
                  <a:cubicBezTo>
                    <a:pt x="77" y="106"/>
                    <a:pt x="65" y="54"/>
                    <a:pt x="37" y="13"/>
                  </a:cubicBezTo>
                  <a:cubicBezTo>
                    <a:pt x="28" y="0"/>
                    <a:pt x="0" y="3"/>
                    <a:pt x="3" y="23"/>
                  </a:cubicBezTo>
                  <a:cubicBezTo>
                    <a:pt x="9" y="75"/>
                    <a:pt x="34" y="125"/>
                    <a:pt x="54" y="175"/>
                  </a:cubicBezTo>
                  <a:cubicBezTo>
                    <a:pt x="73" y="225"/>
                    <a:pt x="92" y="275"/>
                    <a:pt x="113" y="324"/>
                  </a:cubicBezTo>
                  <a:cubicBezTo>
                    <a:pt x="122" y="345"/>
                    <a:pt x="158" y="330"/>
                    <a:pt x="150" y="3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3">
              <a:extLst>
                <a:ext uri="{FF2B5EF4-FFF2-40B4-BE49-F238E27FC236}">
                  <a16:creationId xmlns:a16="http://schemas.microsoft.com/office/drawing/2014/main" id="{A1611159-BDB2-4851-B270-009F6C5A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327025"/>
              <a:ext cx="68263" cy="193675"/>
            </a:xfrm>
            <a:custGeom>
              <a:avLst/>
              <a:gdLst>
                <a:gd name="T0" fmla="*/ 103 w 132"/>
                <a:gd name="T1" fmla="*/ 13 h 380"/>
                <a:gd name="T2" fmla="*/ 52 w 132"/>
                <a:gd name="T3" fmla="*/ 170 h 380"/>
                <a:gd name="T4" fmla="*/ 5 w 132"/>
                <a:gd name="T5" fmla="*/ 351 h 380"/>
                <a:gd name="T6" fmla="*/ 38 w 132"/>
                <a:gd name="T7" fmla="*/ 360 h 380"/>
                <a:gd name="T8" fmla="*/ 93 w 132"/>
                <a:gd name="T9" fmla="*/ 182 h 380"/>
                <a:gd name="T10" fmla="*/ 132 w 132"/>
                <a:gd name="T11" fmla="*/ 21 h 380"/>
                <a:gd name="T12" fmla="*/ 103 w 132"/>
                <a:gd name="T13" fmla="*/ 13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380">
                  <a:moveTo>
                    <a:pt x="103" y="13"/>
                  </a:moveTo>
                  <a:cubicBezTo>
                    <a:pt x="74" y="59"/>
                    <a:pt x="66" y="118"/>
                    <a:pt x="52" y="170"/>
                  </a:cubicBezTo>
                  <a:cubicBezTo>
                    <a:pt x="36" y="230"/>
                    <a:pt x="19" y="290"/>
                    <a:pt x="5" y="351"/>
                  </a:cubicBezTo>
                  <a:cubicBezTo>
                    <a:pt x="0" y="372"/>
                    <a:pt x="31" y="380"/>
                    <a:pt x="38" y="360"/>
                  </a:cubicBezTo>
                  <a:cubicBezTo>
                    <a:pt x="57" y="301"/>
                    <a:pt x="75" y="241"/>
                    <a:pt x="93" y="182"/>
                  </a:cubicBezTo>
                  <a:cubicBezTo>
                    <a:pt x="108" y="130"/>
                    <a:pt x="132" y="75"/>
                    <a:pt x="132" y="21"/>
                  </a:cubicBezTo>
                  <a:cubicBezTo>
                    <a:pt x="132" y="5"/>
                    <a:pt x="111" y="0"/>
                    <a:pt x="10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4">
              <a:extLst>
                <a:ext uri="{FF2B5EF4-FFF2-40B4-BE49-F238E27FC236}">
                  <a16:creationId xmlns:a16="http://schemas.microsoft.com/office/drawing/2014/main" id="{00A8C770-34EF-434F-B50C-A22E9381B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6" y="506413"/>
              <a:ext cx="130175" cy="163513"/>
            </a:xfrm>
            <a:custGeom>
              <a:avLst/>
              <a:gdLst>
                <a:gd name="T0" fmla="*/ 223 w 256"/>
                <a:gd name="T1" fmla="*/ 11 h 320"/>
                <a:gd name="T2" fmla="*/ 105 w 256"/>
                <a:gd name="T3" fmla="*/ 143 h 320"/>
                <a:gd name="T4" fmla="*/ 6 w 256"/>
                <a:gd name="T5" fmla="*/ 291 h 320"/>
                <a:gd name="T6" fmla="*/ 28 w 256"/>
                <a:gd name="T7" fmla="*/ 308 h 320"/>
                <a:gd name="T8" fmla="*/ 141 w 256"/>
                <a:gd name="T9" fmla="*/ 165 h 320"/>
                <a:gd name="T10" fmla="*/ 247 w 256"/>
                <a:gd name="T11" fmla="*/ 35 h 320"/>
                <a:gd name="T12" fmla="*/ 223 w 256"/>
                <a:gd name="T13" fmla="*/ 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320">
                  <a:moveTo>
                    <a:pt x="223" y="11"/>
                  </a:moveTo>
                  <a:cubicBezTo>
                    <a:pt x="176" y="46"/>
                    <a:pt x="141" y="97"/>
                    <a:pt x="105" y="143"/>
                  </a:cubicBezTo>
                  <a:cubicBezTo>
                    <a:pt x="70" y="189"/>
                    <a:pt x="30" y="238"/>
                    <a:pt x="6" y="291"/>
                  </a:cubicBezTo>
                  <a:cubicBezTo>
                    <a:pt x="0" y="305"/>
                    <a:pt x="16" y="320"/>
                    <a:pt x="28" y="308"/>
                  </a:cubicBezTo>
                  <a:cubicBezTo>
                    <a:pt x="70" y="265"/>
                    <a:pt x="103" y="212"/>
                    <a:pt x="141" y="165"/>
                  </a:cubicBezTo>
                  <a:cubicBezTo>
                    <a:pt x="176" y="122"/>
                    <a:pt x="219" y="82"/>
                    <a:pt x="247" y="35"/>
                  </a:cubicBezTo>
                  <a:cubicBezTo>
                    <a:pt x="256" y="21"/>
                    <a:pt x="238" y="0"/>
                    <a:pt x="22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5">
              <a:extLst>
                <a:ext uri="{FF2B5EF4-FFF2-40B4-BE49-F238E27FC236}">
                  <a16:creationId xmlns:a16="http://schemas.microsoft.com/office/drawing/2014/main" id="{7A3F1E7B-5568-4761-8439-87E518879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6" y="952500"/>
              <a:ext cx="174625" cy="80963"/>
            </a:xfrm>
            <a:custGeom>
              <a:avLst/>
              <a:gdLst>
                <a:gd name="T0" fmla="*/ 317 w 340"/>
                <a:gd name="T1" fmla="*/ 5 h 158"/>
                <a:gd name="T2" fmla="*/ 155 w 340"/>
                <a:gd name="T3" fmla="*/ 46 h 158"/>
                <a:gd name="T4" fmla="*/ 12 w 340"/>
                <a:gd name="T5" fmla="*/ 130 h 158"/>
                <a:gd name="T6" fmla="*/ 28 w 340"/>
                <a:gd name="T7" fmla="*/ 152 h 158"/>
                <a:gd name="T8" fmla="*/ 187 w 340"/>
                <a:gd name="T9" fmla="*/ 76 h 158"/>
                <a:gd name="T10" fmla="*/ 325 w 340"/>
                <a:gd name="T11" fmla="*/ 34 h 158"/>
                <a:gd name="T12" fmla="*/ 317 w 340"/>
                <a:gd name="T13" fmla="*/ 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158">
                  <a:moveTo>
                    <a:pt x="317" y="5"/>
                  </a:moveTo>
                  <a:cubicBezTo>
                    <a:pt x="263" y="0"/>
                    <a:pt x="204" y="26"/>
                    <a:pt x="155" y="46"/>
                  </a:cubicBezTo>
                  <a:cubicBezTo>
                    <a:pt x="104" y="68"/>
                    <a:pt x="54" y="94"/>
                    <a:pt x="12" y="130"/>
                  </a:cubicBezTo>
                  <a:cubicBezTo>
                    <a:pt x="0" y="141"/>
                    <a:pt x="15" y="158"/>
                    <a:pt x="28" y="152"/>
                  </a:cubicBezTo>
                  <a:cubicBezTo>
                    <a:pt x="81" y="126"/>
                    <a:pt x="131" y="96"/>
                    <a:pt x="187" y="76"/>
                  </a:cubicBezTo>
                  <a:cubicBezTo>
                    <a:pt x="232" y="60"/>
                    <a:pt x="282" y="55"/>
                    <a:pt x="325" y="34"/>
                  </a:cubicBezTo>
                  <a:cubicBezTo>
                    <a:pt x="340" y="27"/>
                    <a:pt x="331" y="6"/>
                    <a:pt x="3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6">
              <a:extLst>
                <a:ext uri="{FF2B5EF4-FFF2-40B4-BE49-F238E27FC236}">
                  <a16:creationId xmlns:a16="http://schemas.microsoft.com/office/drawing/2014/main" id="{CC36E418-EEEB-4F57-92F8-CA4AEB0E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1" y="1633538"/>
              <a:ext cx="185738" cy="39688"/>
            </a:xfrm>
            <a:custGeom>
              <a:avLst/>
              <a:gdLst>
                <a:gd name="T0" fmla="*/ 345 w 362"/>
                <a:gd name="T1" fmla="*/ 40 h 75"/>
                <a:gd name="T2" fmla="*/ 21 w 362"/>
                <a:gd name="T3" fmla="*/ 12 h 75"/>
                <a:gd name="T4" fmla="*/ 21 w 362"/>
                <a:gd name="T5" fmla="*/ 46 h 75"/>
                <a:gd name="T6" fmla="*/ 182 w 362"/>
                <a:gd name="T7" fmla="*/ 51 h 75"/>
                <a:gd name="T8" fmla="*/ 340 w 362"/>
                <a:gd name="T9" fmla="*/ 74 h 75"/>
                <a:gd name="T10" fmla="*/ 345 w 362"/>
                <a:gd name="T11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75">
                  <a:moveTo>
                    <a:pt x="345" y="40"/>
                  </a:moveTo>
                  <a:cubicBezTo>
                    <a:pt x="250" y="0"/>
                    <a:pt x="122" y="5"/>
                    <a:pt x="21" y="12"/>
                  </a:cubicBezTo>
                  <a:cubicBezTo>
                    <a:pt x="0" y="14"/>
                    <a:pt x="0" y="46"/>
                    <a:pt x="21" y="46"/>
                  </a:cubicBezTo>
                  <a:cubicBezTo>
                    <a:pt x="75" y="44"/>
                    <a:pt x="128" y="45"/>
                    <a:pt x="182" y="51"/>
                  </a:cubicBezTo>
                  <a:cubicBezTo>
                    <a:pt x="235" y="56"/>
                    <a:pt x="287" y="72"/>
                    <a:pt x="340" y="74"/>
                  </a:cubicBezTo>
                  <a:cubicBezTo>
                    <a:pt x="362" y="75"/>
                    <a:pt x="362" y="47"/>
                    <a:pt x="34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CCF8F8D-F119-48EF-B910-7B12E368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3201" y="2149475"/>
              <a:ext cx="190500" cy="90488"/>
            </a:xfrm>
            <a:custGeom>
              <a:avLst/>
              <a:gdLst>
                <a:gd name="T0" fmla="*/ 356 w 371"/>
                <a:gd name="T1" fmla="*/ 141 h 175"/>
                <a:gd name="T2" fmla="*/ 203 w 371"/>
                <a:gd name="T3" fmla="*/ 71 h 175"/>
                <a:gd name="T4" fmla="*/ 28 w 371"/>
                <a:gd name="T5" fmla="*/ 7 h 175"/>
                <a:gd name="T6" fmla="*/ 19 w 371"/>
                <a:gd name="T7" fmla="*/ 40 h 175"/>
                <a:gd name="T8" fmla="*/ 199 w 371"/>
                <a:gd name="T9" fmla="*/ 112 h 175"/>
                <a:gd name="T10" fmla="*/ 343 w 371"/>
                <a:gd name="T11" fmla="*/ 171 h 175"/>
                <a:gd name="T12" fmla="*/ 356 w 371"/>
                <a:gd name="T13" fmla="*/ 1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1" h="175">
                  <a:moveTo>
                    <a:pt x="356" y="141"/>
                  </a:moveTo>
                  <a:cubicBezTo>
                    <a:pt x="313" y="108"/>
                    <a:pt x="253" y="91"/>
                    <a:pt x="203" y="71"/>
                  </a:cubicBezTo>
                  <a:cubicBezTo>
                    <a:pt x="146" y="48"/>
                    <a:pt x="87" y="26"/>
                    <a:pt x="28" y="7"/>
                  </a:cubicBezTo>
                  <a:cubicBezTo>
                    <a:pt x="7" y="0"/>
                    <a:pt x="0" y="32"/>
                    <a:pt x="19" y="40"/>
                  </a:cubicBezTo>
                  <a:cubicBezTo>
                    <a:pt x="79" y="63"/>
                    <a:pt x="139" y="86"/>
                    <a:pt x="199" y="112"/>
                  </a:cubicBezTo>
                  <a:cubicBezTo>
                    <a:pt x="246" y="132"/>
                    <a:pt x="293" y="160"/>
                    <a:pt x="343" y="171"/>
                  </a:cubicBezTo>
                  <a:cubicBezTo>
                    <a:pt x="362" y="175"/>
                    <a:pt x="371" y="152"/>
                    <a:pt x="356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678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28</a:t>
            </a:fld>
            <a:endParaRPr lang="en-US"/>
          </a:p>
        </p:txBody>
      </p:sp>
      <p:sp>
        <p:nvSpPr>
          <p:cNvPr id="103" name="Titolo 4">
            <a:extLst>
              <a:ext uri="{FF2B5EF4-FFF2-40B4-BE49-F238E27FC236}">
                <a16:creationId xmlns:a16="http://schemas.microsoft.com/office/drawing/2014/main" id="{05EA600A-F521-422D-9689-0BA54C91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R_11: Cancellazione di account o profili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gratuiti</a:t>
            </a:r>
          </a:p>
        </p:txBody>
      </p:sp>
      <p:grpSp>
        <p:nvGrpSpPr>
          <p:cNvPr id="17" name="Group 62">
            <a:extLst>
              <a:ext uri="{FF2B5EF4-FFF2-40B4-BE49-F238E27FC236}">
                <a16:creationId xmlns:a16="http://schemas.microsoft.com/office/drawing/2014/main" id="{245DC6EC-D220-49E1-A3E2-C9A29D032570}"/>
              </a:ext>
            </a:extLst>
          </p:cNvPr>
          <p:cNvGrpSpPr/>
          <p:nvPr/>
        </p:nvGrpSpPr>
        <p:grpSpPr>
          <a:xfrm>
            <a:off x="6912925" y="1718893"/>
            <a:ext cx="2495444" cy="1946561"/>
            <a:chOff x="8889372" y="836789"/>
            <a:chExt cx="3328321" cy="3118482"/>
          </a:xfrm>
        </p:grpSpPr>
        <p:sp>
          <p:nvSpPr>
            <p:cNvPr id="18" name="TextBox 63">
              <a:extLst>
                <a:ext uri="{FF2B5EF4-FFF2-40B4-BE49-F238E27FC236}">
                  <a16:creationId xmlns:a16="http://schemas.microsoft.com/office/drawing/2014/main" id="{27D87E66-66BF-4B30-B480-C8282746BF29}"/>
                </a:ext>
              </a:extLst>
            </p:cNvPr>
            <p:cNvSpPr txBox="1"/>
            <p:nvPr/>
          </p:nvSpPr>
          <p:spPr>
            <a:xfrm>
              <a:off x="8889372" y="836789"/>
              <a:ext cx="3328321" cy="162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000" b="1" dirty="0" err="1">
                  <a:solidFill>
                    <a:schemeClr val="bg1"/>
                  </a:solidFill>
                </a:rPr>
                <a:t>Strategia</a:t>
              </a:r>
              <a:r>
                <a:rPr lang="en-US" sz="3000" b="1" dirty="0">
                  <a:solidFill>
                    <a:schemeClr val="bg1"/>
                  </a:solidFill>
                </a:rPr>
                <a:t> di </a:t>
              </a:r>
              <a:r>
                <a:rPr lang="en-US" sz="3000" b="1" dirty="0" err="1">
                  <a:solidFill>
                    <a:schemeClr val="bg1"/>
                  </a:solidFill>
                </a:rPr>
                <a:t>Minimizzazione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0AAC3EBB-299D-4CA0-8BD8-3F6FB49AEB29}"/>
                </a:ext>
              </a:extLst>
            </p:cNvPr>
            <p:cNvSpPr/>
            <p:nvPr/>
          </p:nvSpPr>
          <p:spPr>
            <a:xfrm>
              <a:off x="8889372" y="2476053"/>
              <a:ext cx="2812674" cy="147921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Mantenimento di backup su servizi analoghi. 	</a:t>
              </a:r>
            </a:p>
          </p:txBody>
        </p:sp>
      </p:grpSp>
      <p:grpSp>
        <p:nvGrpSpPr>
          <p:cNvPr id="23" name="Group 68">
            <a:extLst>
              <a:ext uri="{FF2B5EF4-FFF2-40B4-BE49-F238E27FC236}">
                <a16:creationId xmlns:a16="http://schemas.microsoft.com/office/drawing/2014/main" id="{0C7C6BFC-7711-4989-A75D-2EEA978C3874}"/>
              </a:ext>
            </a:extLst>
          </p:cNvPr>
          <p:cNvGrpSpPr/>
          <p:nvPr/>
        </p:nvGrpSpPr>
        <p:grpSpPr>
          <a:xfrm>
            <a:off x="484307" y="1718892"/>
            <a:ext cx="2368209" cy="2777558"/>
            <a:chOff x="8889371" y="836788"/>
            <a:chExt cx="3158620" cy="4449777"/>
          </a:xfrm>
        </p:grpSpPr>
        <p:sp>
          <p:nvSpPr>
            <p:cNvPr id="24" name="TextBox 69">
              <a:extLst>
                <a:ext uri="{FF2B5EF4-FFF2-40B4-BE49-F238E27FC236}">
                  <a16:creationId xmlns:a16="http://schemas.microsoft.com/office/drawing/2014/main" id="{0077751E-7B9C-419A-B9C0-D7AC70CD3875}"/>
                </a:ext>
              </a:extLst>
            </p:cNvPr>
            <p:cNvSpPr txBox="1"/>
            <p:nvPr/>
          </p:nvSpPr>
          <p:spPr>
            <a:xfrm>
              <a:off x="8889371" y="836788"/>
              <a:ext cx="2812674" cy="162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000" b="1" dirty="0">
                  <a:solidFill>
                    <a:schemeClr val="bg1"/>
                  </a:solidFill>
                </a:rPr>
                <a:t>Piano di </a:t>
              </a:r>
              <a:r>
                <a:rPr lang="en-US" sz="3000" b="1" dirty="0" err="1">
                  <a:solidFill>
                    <a:schemeClr val="bg1"/>
                  </a:solidFill>
                </a:rPr>
                <a:t>Contingenza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70">
              <a:extLst>
                <a:ext uri="{FF2B5EF4-FFF2-40B4-BE49-F238E27FC236}">
                  <a16:creationId xmlns:a16="http://schemas.microsoft.com/office/drawing/2014/main" id="{4203F0ED-4E05-47BF-A779-45E560C5999E}"/>
                </a:ext>
              </a:extLst>
            </p:cNvPr>
            <p:cNvSpPr/>
            <p:nvPr/>
          </p:nvSpPr>
          <p:spPr>
            <a:xfrm>
              <a:off x="8889372" y="2476053"/>
              <a:ext cx="3158619" cy="281051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Ricreazione degli account con l’utilizzo di altre email o utilizzo degli account prestati dai propri colleghi 	</a:t>
              </a:r>
            </a:p>
            <a:p>
              <a:r>
                <a:rPr lang="it-IT" dirty="0">
                  <a:solidFill>
                    <a:schemeClr val="bg1"/>
                  </a:solidFill>
                </a:rPr>
                <a:t>	</a:t>
              </a:r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111C01B2-1FED-4C92-9D92-34B229E8AF92}"/>
              </a:ext>
            </a:extLst>
          </p:cNvPr>
          <p:cNvGrpSpPr/>
          <p:nvPr/>
        </p:nvGrpSpPr>
        <p:grpSpPr>
          <a:xfrm>
            <a:off x="3148009" y="1314331"/>
            <a:ext cx="3298722" cy="3194789"/>
            <a:chOff x="4516438" y="327025"/>
            <a:chExt cx="2362201" cy="2747963"/>
          </a:xfrm>
          <a:solidFill>
            <a:schemeClr val="bg1"/>
          </a:solidFill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DC08A193-AD2D-4DE2-92D5-62C01DF17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7101" y="598488"/>
              <a:ext cx="1857375" cy="2476500"/>
            </a:xfrm>
            <a:custGeom>
              <a:avLst/>
              <a:gdLst>
                <a:gd name="T0" fmla="*/ 2739 w 3617"/>
                <a:gd name="T1" fmla="*/ 3712 h 4827"/>
                <a:gd name="T2" fmla="*/ 2563 w 3617"/>
                <a:gd name="T3" fmla="*/ 2000 h 4827"/>
                <a:gd name="T4" fmla="*/ 1717 w 3617"/>
                <a:gd name="T5" fmla="*/ 2085 h 4827"/>
                <a:gd name="T6" fmla="*/ 1190 w 3617"/>
                <a:gd name="T7" fmla="*/ 2679 h 4827"/>
                <a:gd name="T8" fmla="*/ 1969 w 3617"/>
                <a:gd name="T9" fmla="*/ 3877 h 4827"/>
                <a:gd name="T10" fmla="*/ 612 w 3617"/>
                <a:gd name="T11" fmla="*/ 2673 h 4827"/>
                <a:gd name="T12" fmla="*/ 3546 w 3617"/>
                <a:gd name="T13" fmla="*/ 1499 h 4827"/>
                <a:gd name="T14" fmla="*/ 2547 w 3617"/>
                <a:gd name="T15" fmla="*/ 3784 h 4827"/>
                <a:gd name="T16" fmla="*/ 1985 w 3617"/>
                <a:gd name="T17" fmla="*/ 2108 h 4827"/>
                <a:gd name="T18" fmla="*/ 2068 w 3617"/>
                <a:gd name="T19" fmla="*/ 3927 h 4827"/>
                <a:gd name="T20" fmla="*/ 3198 w 3617"/>
                <a:gd name="T21" fmla="*/ 3649 h 4827"/>
                <a:gd name="T22" fmla="*/ 1951 w 3617"/>
                <a:gd name="T23" fmla="*/ 4067 h 4827"/>
                <a:gd name="T24" fmla="*/ 2166 w 3617"/>
                <a:gd name="T25" fmla="*/ 4124 h 4827"/>
                <a:gd name="T26" fmla="*/ 2144 w 3617"/>
                <a:gd name="T27" fmla="*/ 4060 h 4827"/>
                <a:gd name="T28" fmla="*/ 2152 w 3617"/>
                <a:gd name="T29" fmla="*/ 3954 h 4827"/>
                <a:gd name="T30" fmla="*/ 2638 w 3617"/>
                <a:gd name="T31" fmla="*/ 3813 h 4827"/>
                <a:gd name="T32" fmla="*/ 2958 w 3617"/>
                <a:gd name="T33" fmla="*/ 4191 h 4827"/>
                <a:gd name="T34" fmla="*/ 2179 w 3617"/>
                <a:gd name="T35" fmla="*/ 4367 h 4827"/>
                <a:gd name="T36" fmla="*/ 2207 w 3617"/>
                <a:gd name="T37" fmla="*/ 4342 h 4827"/>
                <a:gd name="T38" fmla="*/ 2079 w 3617"/>
                <a:gd name="T39" fmla="*/ 4231 h 4827"/>
                <a:gd name="T40" fmla="*/ 2178 w 3617"/>
                <a:gd name="T41" fmla="*/ 4265 h 4827"/>
                <a:gd name="T42" fmla="*/ 3185 w 3617"/>
                <a:gd name="T43" fmla="*/ 3810 h 4827"/>
                <a:gd name="T44" fmla="*/ 2388 w 3617"/>
                <a:gd name="T45" fmla="*/ 4645 h 4827"/>
                <a:gd name="T46" fmla="*/ 2416 w 3617"/>
                <a:gd name="T47" fmla="*/ 4608 h 4827"/>
                <a:gd name="T48" fmla="*/ 2332 w 3617"/>
                <a:gd name="T49" fmla="*/ 4539 h 4827"/>
                <a:gd name="T50" fmla="*/ 2350 w 3617"/>
                <a:gd name="T51" fmla="*/ 4480 h 4827"/>
                <a:gd name="T52" fmla="*/ 3101 w 3617"/>
                <a:gd name="T53" fmla="*/ 4192 h 4827"/>
                <a:gd name="T54" fmla="*/ 3030 w 3617"/>
                <a:gd name="T55" fmla="*/ 4659 h 4827"/>
                <a:gd name="T56" fmla="*/ 2959 w 3617"/>
                <a:gd name="T57" fmla="*/ 4644 h 4827"/>
                <a:gd name="T58" fmla="*/ 2672 w 3617"/>
                <a:gd name="T59" fmla="*/ 4646 h 4827"/>
                <a:gd name="T60" fmla="*/ 2666 w 3617"/>
                <a:gd name="T61" fmla="*/ 4708 h 4827"/>
                <a:gd name="T62" fmla="*/ 2585 w 3617"/>
                <a:gd name="T63" fmla="*/ 4655 h 4827"/>
                <a:gd name="T64" fmla="*/ 2947 w 3617"/>
                <a:gd name="T65" fmla="*/ 4687 h 4827"/>
                <a:gd name="T66" fmla="*/ 2953 w 3617"/>
                <a:gd name="T67" fmla="*/ 4707 h 4827"/>
                <a:gd name="T68" fmla="*/ 2943 w 3617"/>
                <a:gd name="T69" fmla="*/ 4712 h 4827"/>
                <a:gd name="T70" fmla="*/ 2887 w 3617"/>
                <a:gd name="T71" fmla="*/ 4728 h 4827"/>
                <a:gd name="T72" fmla="*/ 2191 w 3617"/>
                <a:gd name="T73" fmla="*/ 4521 h 4827"/>
                <a:gd name="T74" fmla="*/ 2133 w 3617"/>
                <a:gd name="T75" fmla="*/ 4474 h 4827"/>
                <a:gd name="T76" fmla="*/ 2141 w 3617"/>
                <a:gd name="T77" fmla="*/ 4474 h 4827"/>
                <a:gd name="T78" fmla="*/ 2254 w 3617"/>
                <a:gd name="T79" fmla="*/ 4425 h 4827"/>
                <a:gd name="T80" fmla="*/ 2035 w 3617"/>
                <a:gd name="T81" fmla="*/ 4319 h 4827"/>
                <a:gd name="T82" fmla="*/ 2035 w 3617"/>
                <a:gd name="T83" fmla="*/ 4319 h 4827"/>
                <a:gd name="T84" fmla="*/ 1985 w 3617"/>
                <a:gd name="T85" fmla="*/ 4228 h 4827"/>
                <a:gd name="T86" fmla="*/ 1888 w 3617"/>
                <a:gd name="T87" fmla="*/ 3923 h 4827"/>
                <a:gd name="T88" fmla="*/ 1930 w 3617"/>
                <a:gd name="T89" fmla="*/ 3907 h 4827"/>
                <a:gd name="T90" fmla="*/ 3342 w 3617"/>
                <a:gd name="T91" fmla="*/ 725 h 4827"/>
                <a:gd name="T92" fmla="*/ 128 w 3617"/>
                <a:gd name="T93" fmla="*/ 1462 h 4827"/>
                <a:gd name="T94" fmla="*/ 1806 w 3617"/>
                <a:gd name="T95" fmla="*/ 3586 h 4827"/>
                <a:gd name="T96" fmla="*/ 2089 w 3617"/>
                <a:gd name="T97" fmla="*/ 4434 h 4827"/>
                <a:gd name="T98" fmla="*/ 3225 w 3617"/>
                <a:gd name="T99" fmla="*/ 4458 h 4827"/>
                <a:gd name="T100" fmla="*/ 3095 w 3617"/>
                <a:gd name="T101" fmla="*/ 3450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7" h="4827">
                  <a:moveTo>
                    <a:pt x="2967" y="3194"/>
                  </a:moveTo>
                  <a:cubicBezTo>
                    <a:pt x="2994" y="3289"/>
                    <a:pt x="3047" y="3381"/>
                    <a:pt x="3039" y="3483"/>
                  </a:cubicBezTo>
                  <a:cubicBezTo>
                    <a:pt x="3038" y="3484"/>
                    <a:pt x="3037" y="3486"/>
                    <a:pt x="3037" y="3488"/>
                  </a:cubicBezTo>
                  <a:cubicBezTo>
                    <a:pt x="3023" y="3586"/>
                    <a:pt x="2903" y="3633"/>
                    <a:pt x="2824" y="3672"/>
                  </a:cubicBezTo>
                  <a:cubicBezTo>
                    <a:pt x="2796" y="3686"/>
                    <a:pt x="2768" y="3699"/>
                    <a:pt x="2739" y="3712"/>
                  </a:cubicBezTo>
                  <a:cubicBezTo>
                    <a:pt x="2623" y="3336"/>
                    <a:pt x="2518" y="2954"/>
                    <a:pt x="2508" y="2558"/>
                  </a:cubicBezTo>
                  <a:cubicBezTo>
                    <a:pt x="2503" y="2389"/>
                    <a:pt x="2517" y="2221"/>
                    <a:pt x="2550" y="2059"/>
                  </a:cubicBezTo>
                  <a:cubicBezTo>
                    <a:pt x="2659" y="2032"/>
                    <a:pt x="2837" y="1969"/>
                    <a:pt x="2804" y="1832"/>
                  </a:cubicBezTo>
                  <a:cubicBezTo>
                    <a:pt x="2798" y="1805"/>
                    <a:pt x="2762" y="1814"/>
                    <a:pt x="2759" y="1838"/>
                  </a:cubicBezTo>
                  <a:cubicBezTo>
                    <a:pt x="2749" y="1939"/>
                    <a:pt x="2650" y="1976"/>
                    <a:pt x="2563" y="2000"/>
                  </a:cubicBezTo>
                  <a:cubicBezTo>
                    <a:pt x="2605" y="1821"/>
                    <a:pt x="2672" y="1649"/>
                    <a:pt x="2768" y="1488"/>
                  </a:cubicBezTo>
                  <a:cubicBezTo>
                    <a:pt x="2784" y="1460"/>
                    <a:pt x="2741" y="1436"/>
                    <a:pt x="2724" y="1463"/>
                  </a:cubicBezTo>
                  <a:cubicBezTo>
                    <a:pt x="2615" y="1636"/>
                    <a:pt x="2543" y="1822"/>
                    <a:pt x="2501" y="2014"/>
                  </a:cubicBezTo>
                  <a:cubicBezTo>
                    <a:pt x="2418" y="2032"/>
                    <a:pt x="2335" y="2039"/>
                    <a:pt x="2251" y="2044"/>
                  </a:cubicBezTo>
                  <a:cubicBezTo>
                    <a:pt x="2073" y="2054"/>
                    <a:pt x="1893" y="2049"/>
                    <a:pt x="1717" y="2085"/>
                  </a:cubicBezTo>
                  <a:cubicBezTo>
                    <a:pt x="1517" y="2126"/>
                    <a:pt x="1282" y="2260"/>
                    <a:pt x="1206" y="2459"/>
                  </a:cubicBezTo>
                  <a:cubicBezTo>
                    <a:pt x="1161" y="2426"/>
                    <a:pt x="1116" y="2395"/>
                    <a:pt x="1071" y="2364"/>
                  </a:cubicBezTo>
                  <a:cubicBezTo>
                    <a:pt x="1042" y="2344"/>
                    <a:pt x="1015" y="2391"/>
                    <a:pt x="1044" y="2411"/>
                  </a:cubicBezTo>
                  <a:cubicBezTo>
                    <a:pt x="1092" y="2445"/>
                    <a:pt x="1141" y="2479"/>
                    <a:pt x="1189" y="2514"/>
                  </a:cubicBezTo>
                  <a:cubicBezTo>
                    <a:pt x="1178" y="2565"/>
                    <a:pt x="1177" y="2621"/>
                    <a:pt x="1190" y="2679"/>
                  </a:cubicBezTo>
                  <a:cubicBezTo>
                    <a:pt x="1194" y="2698"/>
                    <a:pt x="1225" y="2694"/>
                    <a:pt x="1224" y="2675"/>
                  </a:cubicBezTo>
                  <a:cubicBezTo>
                    <a:pt x="1222" y="2631"/>
                    <a:pt x="1225" y="2588"/>
                    <a:pt x="1235" y="2547"/>
                  </a:cubicBezTo>
                  <a:cubicBezTo>
                    <a:pt x="1441" y="2698"/>
                    <a:pt x="1640" y="2859"/>
                    <a:pt x="1813" y="3047"/>
                  </a:cubicBezTo>
                  <a:cubicBezTo>
                    <a:pt x="2026" y="3278"/>
                    <a:pt x="2183" y="3543"/>
                    <a:pt x="2275" y="3843"/>
                  </a:cubicBezTo>
                  <a:cubicBezTo>
                    <a:pt x="2174" y="3858"/>
                    <a:pt x="2072" y="3867"/>
                    <a:pt x="1969" y="3877"/>
                  </a:cubicBezTo>
                  <a:cubicBezTo>
                    <a:pt x="1939" y="3791"/>
                    <a:pt x="1908" y="3705"/>
                    <a:pt x="1876" y="3619"/>
                  </a:cubicBezTo>
                  <a:cubicBezTo>
                    <a:pt x="1851" y="3552"/>
                    <a:pt x="1829" y="3478"/>
                    <a:pt x="1782" y="3422"/>
                  </a:cubicBezTo>
                  <a:cubicBezTo>
                    <a:pt x="1739" y="3373"/>
                    <a:pt x="1680" y="3348"/>
                    <a:pt x="1620" y="3324"/>
                  </a:cubicBezTo>
                  <a:cubicBezTo>
                    <a:pt x="1542" y="3293"/>
                    <a:pt x="1463" y="3261"/>
                    <a:pt x="1386" y="3225"/>
                  </a:cubicBezTo>
                  <a:cubicBezTo>
                    <a:pt x="1098" y="3089"/>
                    <a:pt x="828" y="2909"/>
                    <a:pt x="612" y="2673"/>
                  </a:cubicBezTo>
                  <a:cubicBezTo>
                    <a:pt x="184" y="2205"/>
                    <a:pt x="0" y="1452"/>
                    <a:pt x="389" y="901"/>
                  </a:cubicBezTo>
                  <a:cubicBezTo>
                    <a:pt x="488" y="760"/>
                    <a:pt x="618" y="643"/>
                    <a:pt x="753" y="537"/>
                  </a:cubicBezTo>
                  <a:cubicBezTo>
                    <a:pt x="892" y="429"/>
                    <a:pt x="1038" y="330"/>
                    <a:pt x="1195" y="249"/>
                  </a:cubicBezTo>
                  <a:cubicBezTo>
                    <a:pt x="1529" y="78"/>
                    <a:pt x="1915" y="33"/>
                    <a:pt x="2286" y="67"/>
                  </a:cubicBezTo>
                  <a:cubicBezTo>
                    <a:pt x="2980" y="129"/>
                    <a:pt x="3494" y="839"/>
                    <a:pt x="3546" y="1499"/>
                  </a:cubicBezTo>
                  <a:cubicBezTo>
                    <a:pt x="3576" y="1879"/>
                    <a:pt x="3463" y="2262"/>
                    <a:pt x="3225" y="2561"/>
                  </a:cubicBezTo>
                  <a:cubicBezTo>
                    <a:pt x="3126" y="2685"/>
                    <a:pt x="3005" y="2808"/>
                    <a:pt x="2962" y="2966"/>
                  </a:cubicBezTo>
                  <a:cubicBezTo>
                    <a:pt x="2942" y="3042"/>
                    <a:pt x="2946" y="3118"/>
                    <a:pt x="2967" y="3194"/>
                  </a:cubicBezTo>
                  <a:close/>
                  <a:moveTo>
                    <a:pt x="2701" y="3728"/>
                  </a:moveTo>
                  <a:cubicBezTo>
                    <a:pt x="2651" y="3749"/>
                    <a:pt x="2599" y="3767"/>
                    <a:pt x="2547" y="3784"/>
                  </a:cubicBezTo>
                  <a:cubicBezTo>
                    <a:pt x="2471" y="3807"/>
                    <a:pt x="2396" y="3824"/>
                    <a:pt x="2319" y="3836"/>
                  </a:cubicBezTo>
                  <a:cubicBezTo>
                    <a:pt x="2319" y="3835"/>
                    <a:pt x="2319" y="3834"/>
                    <a:pt x="2319" y="3832"/>
                  </a:cubicBezTo>
                  <a:cubicBezTo>
                    <a:pt x="2190" y="3253"/>
                    <a:pt x="1719" y="2831"/>
                    <a:pt x="1251" y="2492"/>
                  </a:cubicBezTo>
                  <a:cubicBezTo>
                    <a:pt x="1288" y="2391"/>
                    <a:pt x="1358" y="2306"/>
                    <a:pt x="1453" y="2244"/>
                  </a:cubicBezTo>
                  <a:cubicBezTo>
                    <a:pt x="1609" y="2141"/>
                    <a:pt x="1803" y="2117"/>
                    <a:pt x="1985" y="2108"/>
                  </a:cubicBezTo>
                  <a:cubicBezTo>
                    <a:pt x="2153" y="2099"/>
                    <a:pt x="2323" y="2103"/>
                    <a:pt x="2489" y="2072"/>
                  </a:cubicBezTo>
                  <a:cubicBezTo>
                    <a:pt x="2386" y="2619"/>
                    <a:pt x="2514" y="3215"/>
                    <a:pt x="2701" y="3728"/>
                  </a:cubicBezTo>
                  <a:close/>
                  <a:moveTo>
                    <a:pt x="2040" y="3918"/>
                  </a:moveTo>
                  <a:cubicBezTo>
                    <a:pt x="2048" y="3918"/>
                    <a:pt x="2055" y="3919"/>
                    <a:pt x="2062" y="3919"/>
                  </a:cubicBezTo>
                  <a:cubicBezTo>
                    <a:pt x="2063" y="3922"/>
                    <a:pt x="2065" y="3925"/>
                    <a:pt x="2068" y="3927"/>
                  </a:cubicBezTo>
                  <a:cubicBezTo>
                    <a:pt x="2068" y="3927"/>
                    <a:pt x="2068" y="3928"/>
                    <a:pt x="2069" y="3928"/>
                  </a:cubicBezTo>
                  <a:cubicBezTo>
                    <a:pt x="2059" y="3925"/>
                    <a:pt x="2050" y="3921"/>
                    <a:pt x="2040" y="3918"/>
                  </a:cubicBezTo>
                  <a:close/>
                  <a:moveTo>
                    <a:pt x="3092" y="3515"/>
                  </a:moveTo>
                  <a:cubicBezTo>
                    <a:pt x="3093" y="3509"/>
                    <a:pt x="3094" y="3504"/>
                    <a:pt x="3094" y="3498"/>
                  </a:cubicBezTo>
                  <a:cubicBezTo>
                    <a:pt x="3163" y="3514"/>
                    <a:pt x="3198" y="3581"/>
                    <a:pt x="3198" y="3649"/>
                  </a:cubicBezTo>
                  <a:cubicBezTo>
                    <a:pt x="3198" y="3720"/>
                    <a:pt x="3152" y="3780"/>
                    <a:pt x="3099" y="3824"/>
                  </a:cubicBezTo>
                  <a:cubicBezTo>
                    <a:pt x="2972" y="3929"/>
                    <a:pt x="2795" y="3986"/>
                    <a:pt x="2643" y="4044"/>
                  </a:cubicBezTo>
                  <a:cubicBezTo>
                    <a:pt x="2493" y="4101"/>
                    <a:pt x="2329" y="4181"/>
                    <a:pt x="2165" y="4175"/>
                  </a:cubicBezTo>
                  <a:cubicBezTo>
                    <a:pt x="2076" y="4172"/>
                    <a:pt x="1979" y="4126"/>
                    <a:pt x="1926" y="4055"/>
                  </a:cubicBezTo>
                  <a:cubicBezTo>
                    <a:pt x="1935" y="4059"/>
                    <a:pt x="1943" y="4063"/>
                    <a:pt x="1951" y="4067"/>
                  </a:cubicBezTo>
                  <a:cubicBezTo>
                    <a:pt x="1946" y="4069"/>
                    <a:pt x="1943" y="4077"/>
                    <a:pt x="1949" y="4081"/>
                  </a:cubicBezTo>
                  <a:cubicBezTo>
                    <a:pt x="2022" y="4121"/>
                    <a:pt x="2097" y="4145"/>
                    <a:pt x="2178" y="4164"/>
                  </a:cubicBezTo>
                  <a:cubicBezTo>
                    <a:pt x="2191" y="4167"/>
                    <a:pt x="2195" y="4149"/>
                    <a:pt x="2183" y="4145"/>
                  </a:cubicBezTo>
                  <a:cubicBezTo>
                    <a:pt x="2179" y="4143"/>
                    <a:pt x="2174" y="4141"/>
                    <a:pt x="2170" y="4139"/>
                  </a:cubicBezTo>
                  <a:cubicBezTo>
                    <a:pt x="2173" y="4134"/>
                    <a:pt x="2172" y="4127"/>
                    <a:pt x="2166" y="4124"/>
                  </a:cubicBezTo>
                  <a:cubicBezTo>
                    <a:pt x="2122" y="4105"/>
                    <a:pt x="2079" y="4085"/>
                    <a:pt x="2035" y="4065"/>
                  </a:cubicBezTo>
                  <a:cubicBezTo>
                    <a:pt x="2074" y="4078"/>
                    <a:pt x="2113" y="4093"/>
                    <a:pt x="2151" y="4109"/>
                  </a:cubicBezTo>
                  <a:cubicBezTo>
                    <a:pt x="2165" y="4115"/>
                    <a:pt x="2177" y="4095"/>
                    <a:pt x="2163" y="4088"/>
                  </a:cubicBezTo>
                  <a:cubicBezTo>
                    <a:pt x="2119" y="4065"/>
                    <a:pt x="2075" y="4043"/>
                    <a:pt x="2031" y="4020"/>
                  </a:cubicBezTo>
                  <a:cubicBezTo>
                    <a:pt x="2069" y="4033"/>
                    <a:pt x="2107" y="4047"/>
                    <a:pt x="2144" y="4060"/>
                  </a:cubicBezTo>
                  <a:cubicBezTo>
                    <a:pt x="2159" y="4065"/>
                    <a:pt x="2164" y="4043"/>
                    <a:pt x="2151" y="4037"/>
                  </a:cubicBezTo>
                  <a:cubicBezTo>
                    <a:pt x="2076" y="4009"/>
                    <a:pt x="2004" y="3973"/>
                    <a:pt x="1937" y="3930"/>
                  </a:cubicBezTo>
                  <a:cubicBezTo>
                    <a:pt x="2005" y="3949"/>
                    <a:pt x="2072" y="3970"/>
                    <a:pt x="2138" y="3995"/>
                  </a:cubicBezTo>
                  <a:cubicBezTo>
                    <a:pt x="2149" y="4000"/>
                    <a:pt x="2157" y="3983"/>
                    <a:pt x="2149" y="3977"/>
                  </a:cubicBezTo>
                  <a:cubicBezTo>
                    <a:pt x="2158" y="3974"/>
                    <a:pt x="2160" y="3960"/>
                    <a:pt x="2152" y="3954"/>
                  </a:cubicBezTo>
                  <a:cubicBezTo>
                    <a:pt x="2141" y="3947"/>
                    <a:pt x="2131" y="3940"/>
                    <a:pt x="2120" y="3932"/>
                  </a:cubicBezTo>
                  <a:cubicBezTo>
                    <a:pt x="2137" y="3935"/>
                    <a:pt x="2153" y="3938"/>
                    <a:pt x="2169" y="3943"/>
                  </a:cubicBezTo>
                  <a:cubicBezTo>
                    <a:pt x="2185" y="3947"/>
                    <a:pt x="2192" y="3923"/>
                    <a:pt x="2176" y="3918"/>
                  </a:cubicBezTo>
                  <a:cubicBezTo>
                    <a:pt x="2174" y="3918"/>
                    <a:pt x="2171" y="3917"/>
                    <a:pt x="2169" y="3916"/>
                  </a:cubicBezTo>
                  <a:cubicBezTo>
                    <a:pt x="2329" y="3906"/>
                    <a:pt x="2492" y="3865"/>
                    <a:pt x="2638" y="3813"/>
                  </a:cubicBezTo>
                  <a:cubicBezTo>
                    <a:pt x="2739" y="3776"/>
                    <a:pt x="2839" y="3732"/>
                    <a:pt x="2932" y="3678"/>
                  </a:cubicBezTo>
                  <a:cubicBezTo>
                    <a:pt x="2995" y="3642"/>
                    <a:pt x="3055" y="3601"/>
                    <a:pt x="3077" y="3534"/>
                  </a:cubicBezTo>
                  <a:cubicBezTo>
                    <a:pt x="3084" y="3531"/>
                    <a:pt x="3090" y="3525"/>
                    <a:pt x="3092" y="3515"/>
                  </a:cubicBezTo>
                  <a:moveTo>
                    <a:pt x="3170" y="4107"/>
                  </a:moveTo>
                  <a:cubicBezTo>
                    <a:pt x="3105" y="4144"/>
                    <a:pt x="3028" y="4165"/>
                    <a:pt x="2958" y="4191"/>
                  </a:cubicBezTo>
                  <a:cubicBezTo>
                    <a:pt x="2879" y="4221"/>
                    <a:pt x="2801" y="4250"/>
                    <a:pt x="2722" y="4280"/>
                  </a:cubicBezTo>
                  <a:cubicBezTo>
                    <a:pt x="2583" y="4332"/>
                    <a:pt x="2427" y="4414"/>
                    <a:pt x="2275" y="4424"/>
                  </a:cubicBezTo>
                  <a:cubicBezTo>
                    <a:pt x="2278" y="4419"/>
                    <a:pt x="2277" y="4413"/>
                    <a:pt x="2271" y="4411"/>
                  </a:cubicBezTo>
                  <a:cubicBezTo>
                    <a:pt x="2217" y="4393"/>
                    <a:pt x="2164" y="4373"/>
                    <a:pt x="2112" y="4351"/>
                  </a:cubicBezTo>
                  <a:cubicBezTo>
                    <a:pt x="2134" y="4356"/>
                    <a:pt x="2157" y="4361"/>
                    <a:pt x="2179" y="4367"/>
                  </a:cubicBezTo>
                  <a:cubicBezTo>
                    <a:pt x="2203" y="4375"/>
                    <a:pt x="2227" y="4382"/>
                    <a:pt x="2251" y="4388"/>
                  </a:cubicBezTo>
                  <a:cubicBezTo>
                    <a:pt x="2262" y="4390"/>
                    <a:pt x="2266" y="4375"/>
                    <a:pt x="2256" y="4371"/>
                  </a:cubicBezTo>
                  <a:cubicBezTo>
                    <a:pt x="2234" y="4364"/>
                    <a:pt x="2212" y="4357"/>
                    <a:pt x="2190" y="4351"/>
                  </a:cubicBezTo>
                  <a:cubicBezTo>
                    <a:pt x="2156" y="4339"/>
                    <a:pt x="2122" y="4325"/>
                    <a:pt x="2090" y="4310"/>
                  </a:cubicBezTo>
                  <a:cubicBezTo>
                    <a:pt x="2129" y="4320"/>
                    <a:pt x="2168" y="4331"/>
                    <a:pt x="2207" y="4342"/>
                  </a:cubicBezTo>
                  <a:cubicBezTo>
                    <a:pt x="2215" y="4344"/>
                    <a:pt x="2221" y="4332"/>
                    <a:pt x="2213" y="4327"/>
                  </a:cubicBezTo>
                  <a:cubicBezTo>
                    <a:pt x="2169" y="4304"/>
                    <a:pt x="2126" y="4281"/>
                    <a:pt x="2083" y="4257"/>
                  </a:cubicBezTo>
                  <a:cubicBezTo>
                    <a:pt x="2113" y="4270"/>
                    <a:pt x="2145" y="4282"/>
                    <a:pt x="2177" y="4293"/>
                  </a:cubicBezTo>
                  <a:cubicBezTo>
                    <a:pt x="2187" y="4296"/>
                    <a:pt x="2194" y="4280"/>
                    <a:pt x="2184" y="4276"/>
                  </a:cubicBezTo>
                  <a:cubicBezTo>
                    <a:pt x="2150" y="4258"/>
                    <a:pt x="2115" y="4243"/>
                    <a:pt x="2079" y="4231"/>
                  </a:cubicBezTo>
                  <a:cubicBezTo>
                    <a:pt x="2062" y="4223"/>
                    <a:pt x="2045" y="4214"/>
                    <a:pt x="2029" y="4205"/>
                  </a:cubicBezTo>
                  <a:cubicBezTo>
                    <a:pt x="2038" y="4207"/>
                    <a:pt x="2047" y="4208"/>
                    <a:pt x="2056" y="4210"/>
                  </a:cubicBezTo>
                  <a:cubicBezTo>
                    <a:pt x="2073" y="4215"/>
                    <a:pt x="2090" y="4219"/>
                    <a:pt x="2107" y="4222"/>
                  </a:cubicBezTo>
                  <a:cubicBezTo>
                    <a:pt x="2123" y="4227"/>
                    <a:pt x="2148" y="4235"/>
                    <a:pt x="2165" y="4238"/>
                  </a:cubicBezTo>
                  <a:cubicBezTo>
                    <a:pt x="2162" y="4248"/>
                    <a:pt x="2166" y="4257"/>
                    <a:pt x="2178" y="4265"/>
                  </a:cubicBezTo>
                  <a:cubicBezTo>
                    <a:pt x="2182" y="4267"/>
                    <a:pt x="2186" y="4267"/>
                    <a:pt x="2189" y="4265"/>
                  </a:cubicBezTo>
                  <a:cubicBezTo>
                    <a:pt x="2205" y="4256"/>
                    <a:pt x="2209" y="4241"/>
                    <a:pt x="2198" y="4228"/>
                  </a:cubicBezTo>
                  <a:cubicBezTo>
                    <a:pt x="2363" y="4224"/>
                    <a:pt x="2532" y="4143"/>
                    <a:pt x="2679" y="4086"/>
                  </a:cubicBezTo>
                  <a:cubicBezTo>
                    <a:pt x="2788" y="4044"/>
                    <a:pt x="2897" y="3999"/>
                    <a:pt x="3001" y="3946"/>
                  </a:cubicBezTo>
                  <a:cubicBezTo>
                    <a:pt x="3068" y="3911"/>
                    <a:pt x="3136" y="3869"/>
                    <a:pt x="3185" y="3810"/>
                  </a:cubicBezTo>
                  <a:cubicBezTo>
                    <a:pt x="3294" y="3882"/>
                    <a:pt x="3287" y="4042"/>
                    <a:pt x="3170" y="4107"/>
                  </a:cubicBezTo>
                  <a:moveTo>
                    <a:pt x="3227" y="4398"/>
                  </a:moveTo>
                  <a:cubicBezTo>
                    <a:pt x="3106" y="4470"/>
                    <a:pt x="2951" y="4496"/>
                    <a:pt x="2817" y="4535"/>
                  </a:cubicBezTo>
                  <a:cubicBezTo>
                    <a:pt x="2685" y="4574"/>
                    <a:pt x="2548" y="4628"/>
                    <a:pt x="2410" y="4643"/>
                  </a:cubicBezTo>
                  <a:cubicBezTo>
                    <a:pt x="2402" y="4644"/>
                    <a:pt x="2395" y="4645"/>
                    <a:pt x="2388" y="4645"/>
                  </a:cubicBezTo>
                  <a:cubicBezTo>
                    <a:pt x="2389" y="4640"/>
                    <a:pt x="2387" y="4635"/>
                    <a:pt x="2381" y="4634"/>
                  </a:cubicBezTo>
                  <a:cubicBezTo>
                    <a:pt x="2340" y="4621"/>
                    <a:pt x="2299" y="4608"/>
                    <a:pt x="2257" y="4595"/>
                  </a:cubicBezTo>
                  <a:cubicBezTo>
                    <a:pt x="2255" y="4595"/>
                    <a:pt x="2253" y="4595"/>
                    <a:pt x="2252" y="4596"/>
                  </a:cubicBezTo>
                  <a:cubicBezTo>
                    <a:pt x="2243" y="4593"/>
                    <a:pt x="2234" y="4589"/>
                    <a:pt x="2225" y="4584"/>
                  </a:cubicBezTo>
                  <a:cubicBezTo>
                    <a:pt x="2289" y="4589"/>
                    <a:pt x="2352" y="4597"/>
                    <a:pt x="2416" y="4608"/>
                  </a:cubicBezTo>
                  <a:cubicBezTo>
                    <a:pt x="2430" y="4610"/>
                    <a:pt x="2436" y="4590"/>
                    <a:pt x="2422" y="4586"/>
                  </a:cubicBezTo>
                  <a:cubicBezTo>
                    <a:pt x="2417" y="4584"/>
                    <a:pt x="2412" y="4583"/>
                    <a:pt x="2407" y="4581"/>
                  </a:cubicBezTo>
                  <a:cubicBezTo>
                    <a:pt x="2414" y="4577"/>
                    <a:pt x="2415" y="4566"/>
                    <a:pt x="2405" y="4564"/>
                  </a:cubicBezTo>
                  <a:cubicBezTo>
                    <a:pt x="2359" y="4554"/>
                    <a:pt x="2313" y="4541"/>
                    <a:pt x="2268" y="4526"/>
                  </a:cubicBezTo>
                  <a:cubicBezTo>
                    <a:pt x="2289" y="4530"/>
                    <a:pt x="2310" y="4535"/>
                    <a:pt x="2332" y="4539"/>
                  </a:cubicBezTo>
                  <a:cubicBezTo>
                    <a:pt x="2344" y="4542"/>
                    <a:pt x="2348" y="4525"/>
                    <a:pt x="2337" y="4521"/>
                  </a:cubicBezTo>
                  <a:cubicBezTo>
                    <a:pt x="2303" y="4508"/>
                    <a:pt x="2269" y="4495"/>
                    <a:pt x="2235" y="4482"/>
                  </a:cubicBezTo>
                  <a:cubicBezTo>
                    <a:pt x="2279" y="4489"/>
                    <a:pt x="2324" y="4497"/>
                    <a:pt x="2368" y="4506"/>
                  </a:cubicBezTo>
                  <a:cubicBezTo>
                    <a:pt x="2380" y="4509"/>
                    <a:pt x="2384" y="4493"/>
                    <a:pt x="2373" y="4488"/>
                  </a:cubicBezTo>
                  <a:cubicBezTo>
                    <a:pt x="2365" y="4485"/>
                    <a:pt x="2358" y="4482"/>
                    <a:pt x="2350" y="4480"/>
                  </a:cubicBezTo>
                  <a:cubicBezTo>
                    <a:pt x="2346" y="4478"/>
                    <a:pt x="2343" y="4480"/>
                    <a:pt x="2341" y="4483"/>
                  </a:cubicBezTo>
                  <a:cubicBezTo>
                    <a:pt x="2322" y="4480"/>
                    <a:pt x="2304" y="4477"/>
                    <a:pt x="2286" y="4474"/>
                  </a:cubicBezTo>
                  <a:cubicBezTo>
                    <a:pt x="2348" y="4469"/>
                    <a:pt x="2409" y="4450"/>
                    <a:pt x="2467" y="4430"/>
                  </a:cubicBezTo>
                  <a:cubicBezTo>
                    <a:pt x="2573" y="4392"/>
                    <a:pt x="2678" y="4351"/>
                    <a:pt x="2783" y="4311"/>
                  </a:cubicBezTo>
                  <a:cubicBezTo>
                    <a:pt x="2889" y="4272"/>
                    <a:pt x="2995" y="4232"/>
                    <a:pt x="3101" y="4192"/>
                  </a:cubicBezTo>
                  <a:cubicBezTo>
                    <a:pt x="3165" y="4167"/>
                    <a:pt x="3236" y="4140"/>
                    <a:pt x="3278" y="4082"/>
                  </a:cubicBezTo>
                  <a:cubicBezTo>
                    <a:pt x="3425" y="4156"/>
                    <a:pt x="3334" y="4334"/>
                    <a:pt x="3227" y="4398"/>
                  </a:cubicBezTo>
                  <a:moveTo>
                    <a:pt x="3091" y="4609"/>
                  </a:moveTo>
                  <a:cubicBezTo>
                    <a:pt x="3073" y="4629"/>
                    <a:pt x="3053" y="4647"/>
                    <a:pt x="3031" y="4664"/>
                  </a:cubicBezTo>
                  <a:cubicBezTo>
                    <a:pt x="3031" y="4662"/>
                    <a:pt x="3031" y="4661"/>
                    <a:pt x="3030" y="4659"/>
                  </a:cubicBezTo>
                  <a:cubicBezTo>
                    <a:pt x="3029" y="4657"/>
                    <a:pt x="3028" y="4654"/>
                    <a:pt x="3027" y="4651"/>
                  </a:cubicBezTo>
                  <a:cubicBezTo>
                    <a:pt x="3026" y="4647"/>
                    <a:pt x="3023" y="4643"/>
                    <a:pt x="3019" y="4642"/>
                  </a:cubicBezTo>
                  <a:cubicBezTo>
                    <a:pt x="3016" y="4642"/>
                    <a:pt x="3013" y="4642"/>
                    <a:pt x="3010" y="4641"/>
                  </a:cubicBezTo>
                  <a:cubicBezTo>
                    <a:pt x="3002" y="4640"/>
                    <a:pt x="2996" y="4646"/>
                    <a:pt x="2995" y="4653"/>
                  </a:cubicBezTo>
                  <a:cubicBezTo>
                    <a:pt x="2986" y="4644"/>
                    <a:pt x="2974" y="4641"/>
                    <a:pt x="2959" y="4644"/>
                  </a:cubicBezTo>
                  <a:cubicBezTo>
                    <a:pt x="2939" y="4642"/>
                    <a:pt x="2920" y="4640"/>
                    <a:pt x="2900" y="4638"/>
                  </a:cubicBezTo>
                  <a:cubicBezTo>
                    <a:pt x="2890" y="4636"/>
                    <a:pt x="2886" y="4648"/>
                    <a:pt x="2890" y="4656"/>
                  </a:cubicBezTo>
                  <a:cubicBezTo>
                    <a:pt x="2864" y="4653"/>
                    <a:pt x="2839" y="4650"/>
                    <a:pt x="2813" y="4648"/>
                  </a:cubicBezTo>
                  <a:cubicBezTo>
                    <a:pt x="2805" y="4647"/>
                    <a:pt x="2801" y="4655"/>
                    <a:pt x="2802" y="4662"/>
                  </a:cubicBezTo>
                  <a:cubicBezTo>
                    <a:pt x="2759" y="4655"/>
                    <a:pt x="2716" y="4650"/>
                    <a:pt x="2672" y="4646"/>
                  </a:cubicBezTo>
                  <a:cubicBezTo>
                    <a:pt x="2659" y="4645"/>
                    <a:pt x="2659" y="4663"/>
                    <a:pt x="2669" y="4667"/>
                  </a:cubicBezTo>
                  <a:cubicBezTo>
                    <a:pt x="2679" y="4671"/>
                    <a:pt x="2689" y="4675"/>
                    <a:pt x="2700" y="4678"/>
                  </a:cubicBezTo>
                  <a:cubicBezTo>
                    <a:pt x="2665" y="4673"/>
                    <a:pt x="2631" y="4668"/>
                    <a:pt x="2597" y="4664"/>
                  </a:cubicBezTo>
                  <a:cubicBezTo>
                    <a:pt x="2586" y="4662"/>
                    <a:pt x="2582" y="4676"/>
                    <a:pt x="2592" y="4681"/>
                  </a:cubicBezTo>
                  <a:cubicBezTo>
                    <a:pt x="2617" y="4691"/>
                    <a:pt x="2642" y="4700"/>
                    <a:pt x="2666" y="4708"/>
                  </a:cubicBezTo>
                  <a:cubicBezTo>
                    <a:pt x="2619" y="4701"/>
                    <a:pt x="2571" y="4693"/>
                    <a:pt x="2523" y="4686"/>
                  </a:cubicBezTo>
                  <a:cubicBezTo>
                    <a:pt x="2515" y="4685"/>
                    <a:pt x="2512" y="4697"/>
                    <a:pt x="2520" y="4698"/>
                  </a:cubicBezTo>
                  <a:cubicBezTo>
                    <a:pt x="2604" y="4712"/>
                    <a:pt x="2689" y="4726"/>
                    <a:pt x="2773" y="4740"/>
                  </a:cubicBezTo>
                  <a:cubicBezTo>
                    <a:pt x="2668" y="4742"/>
                    <a:pt x="2559" y="4718"/>
                    <a:pt x="2459" y="4687"/>
                  </a:cubicBezTo>
                  <a:cubicBezTo>
                    <a:pt x="2502" y="4679"/>
                    <a:pt x="2544" y="4667"/>
                    <a:pt x="2585" y="4655"/>
                  </a:cubicBezTo>
                  <a:cubicBezTo>
                    <a:pt x="2688" y="4626"/>
                    <a:pt x="2790" y="4595"/>
                    <a:pt x="2892" y="4566"/>
                  </a:cubicBezTo>
                  <a:cubicBezTo>
                    <a:pt x="2975" y="4541"/>
                    <a:pt x="3072" y="4521"/>
                    <a:pt x="3161" y="4487"/>
                  </a:cubicBezTo>
                  <a:cubicBezTo>
                    <a:pt x="3142" y="4529"/>
                    <a:pt x="3125" y="4571"/>
                    <a:pt x="3091" y="4609"/>
                  </a:cubicBezTo>
                  <a:close/>
                  <a:moveTo>
                    <a:pt x="2953" y="4707"/>
                  </a:moveTo>
                  <a:cubicBezTo>
                    <a:pt x="2958" y="4701"/>
                    <a:pt x="2957" y="4690"/>
                    <a:pt x="2947" y="4687"/>
                  </a:cubicBezTo>
                  <a:cubicBezTo>
                    <a:pt x="2943" y="4686"/>
                    <a:pt x="2940" y="4685"/>
                    <a:pt x="2936" y="4684"/>
                  </a:cubicBezTo>
                  <a:cubicBezTo>
                    <a:pt x="2950" y="4686"/>
                    <a:pt x="2964" y="4687"/>
                    <a:pt x="2977" y="4689"/>
                  </a:cubicBezTo>
                  <a:cubicBezTo>
                    <a:pt x="2986" y="4689"/>
                    <a:pt x="2991" y="4679"/>
                    <a:pt x="2988" y="4672"/>
                  </a:cubicBezTo>
                  <a:cubicBezTo>
                    <a:pt x="2997" y="4673"/>
                    <a:pt x="3005" y="4674"/>
                    <a:pt x="3014" y="4675"/>
                  </a:cubicBezTo>
                  <a:cubicBezTo>
                    <a:pt x="2995" y="4688"/>
                    <a:pt x="2974" y="4699"/>
                    <a:pt x="2953" y="4707"/>
                  </a:cubicBezTo>
                  <a:close/>
                  <a:moveTo>
                    <a:pt x="2904" y="4724"/>
                  </a:moveTo>
                  <a:cubicBezTo>
                    <a:pt x="2907" y="4718"/>
                    <a:pt x="2906" y="4711"/>
                    <a:pt x="2899" y="4709"/>
                  </a:cubicBezTo>
                  <a:cubicBezTo>
                    <a:pt x="2852" y="4701"/>
                    <a:pt x="2806" y="4690"/>
                    <a:pt x="2761" y="4676"/>
                  </a:cubicBezTo>
                  <a:cubicBezTo>
                    <a:pt x="2822" y="4684"/>
                    <a:pt x="2881" y="4695"/>
                    <a:pt x="2940" y="4711"/>
                  </a:cubicBezTo>
                  <a:cubicBezTo>
                    <a:pt x="2941" y="4712"/>
                    <a:pt x="2942" y="4712"/>
                    <a:pt x="2943" y="4712"/>
                  </a:cubicBezTo>
                  <a:cubicBezTo>
                    <a:pt x="2934" y="4715"/>
                    <a:pt x="2925" y="4718"/>
                    <a:pt x="2916" y="4721"/>
                  </a:cubicBezTo>
                  <a:cubicBezTo>
                    <a:pt x="2912" y="4722"/>
                    <a:pt x="2908" y="4723"/>
                    <a:pt x="2904" y="4724"/>
                  </a:cubicBezTo>
                  <a:close/>
                  <a:moveTo>
                    <a:pt x="2849" y="4735"/>
                  </a:moveTo>
                  <a:cubicBezTo>
                    <a:pt x="2793" y="4725"/>
                    <a:pt x="2738" y="4711"/>
                    <a:pt x="2685" y="4694"/>
                  </a:cubicBezTo>
                  <a:cubicBezTo>
                    <a:pt x="2752" y="4705"/>
                    <a:pt x="2820" y="4716"/>
                    <a:pt x="2887" y="4728"/>
                  </a:cubicBezTo>
                  <a:cubicBezTo>
                    <a:pt x="2874" y="4731"/>
                    <a:pt x="2862" y="4733"/>
                    <a:pt x="2849" y="4735"/>
                  </a:cubicBezTo>
                  <a:close/>
                  <a:moveTo>
                    <a:pt x="2177" y="4557"/>
                  </a:moveTo>
                  <a:cubicBezTo>
                    <a:pt x="2164" y="4540"/>
                    <a:pt x="2152" y="4521"/>
                    <a:pt x="2143" y="4499"/>
                  </a:cubicBezTo>
                  <a:cubicBezTo>
                    <a:pt x="2160" y="4507"/>
                    <a:pt x="2177" y="4515"/>
                    <a:pt x="2195" y="4522"/>
                  </a:cubicBezTo>
                  <a:cubicBezTo>
                    <a:pt x="2194" y="4522"/>
                    <a:pt x="2192" y="4522"/>
                    <a:pt x="2191" y="4521"/>
                  </a:cubicBezTo>
                  <a:cubicBezTo>
                    <a:pt x="2177" y="4518"/>
                    <a:pt x="2171" y="4539"/>
                    <a:pt x="2185" y="4542"/>
                  </a:cubicBezTo>
                  <a:cubicBezTo>
                    <a:pt x="2209" y="4550"/>
                    <a:pt x="2234" y="4557"/>
                    <a:pt x="2259" y="4564"/>
                  </a:cubicBezTo>
                  <a:cubicBezTo>
                    <a:pt x="2232" y="4561"/>
                    <a:pt x="2204" y="4559"/>
                    <a:pt x="2177" y="4557"/>
                  </a:cubicBezTo>
                  <a:cubicBezTo>
                    <a:pt x="2177" y="4557"/>
                    <a:pt x="2177" y="4557"/>
                    <a:pt x="2177" y="4557"/>
                  </a:cubicBezTo>
                  <a:close/>
                  <a:moveTo>
                    <a:pt x="2133" y="4474"/>
                  </a:moveTo>
                  <a:cubicBezTo>
                    <a:pt x="2131" y="4467"/>
                    <a:pt x="2129" y="4460"/>
                    <a:pt x="2127" y="4453"/>
                  </a:cubicBezTo>
                  <a:cubicBezTo>
                    <a:pt x="2130" y="4454"/>
                    <a:pt x="2134" y="4456"/>
                    <a:pt x="2138" y="4457"/>
                  </a:cubicBezTo>
                  <a:cubicBezTo>
                    <a:pt x="2137" y="4461"/>
                    <a:pt x="2139" y="4465"/>
                    <a:pt x="2144" y="4467"/>
                  </a:cubicBezTo>
                  <a:cubicBezTo>
                    <a:pt x="2162" y="4474"/>
                    <a:pt x="2180" y="4481"/>
                    <a:pt x="2199" y="4488"/>
                  </a:cubicBezTo>
                  <a:cubicBezTo>
                    <a:pt x="2179" y="4483"/>
                    <a:pt x="2160" y="4479"/>
                    <a:pt x="2141" y="4474"/>
                  </a:cubicBezTo>
                  <a:cubicBezTo>
                    <a:pt x="2138" y="4473"/>
                    <a:pt x="2135" y="4473"/>
                    <a:pt x="2133" y="4474"/>
                  </a:cubicBezTo>
                  <a:close/>
                  <a:moveTo>
                    <a:pt x="2254" y="4425"/>
                  </a:moveTo>
                  <a:cubicBezTo>
                    <a:pt x="2254" y="4425"/>
                    <a:pt x="2254" y="4425"/>
                    <a:pt x="2253" y="4425"/>
                  </a:cubicBezTo>
                  <a:cubicBezTo>
                    <a:pt x="2197" y="4425"/>
                    <a:pt x="2147" y="4410"/>
                    <a:pt x="2105" y="4382"/>
                  </a:cubicBezTo>
                  <a:cubicBezTo>
                    <a:pt x="2154" y="4400"/>
                    <a:pt x="2203" y="4414"/>
                    <a:pt x="2254" y="4425"/>
                  </a:cubicBezTo>
                  <a:close/>
                  <a:moveTo>
                    <a:pt x="2077" y="4361"/>
                  </a:moveTo>
                  <a:cubicBezTo>
                    <a:pt x="2074" y="4359"/>
                    <a:pt x="2071" y="4356"/>
                    <a:pt x="2068" y="4354"/>
                  </a:cubicBezTo>
                  <a:cubicBezTo>
                    <a:pt x="2088" y="4362"/>
                    <a:pt x="2108" y="4371"/>
                    <a:pt x="2128" y="4379"/>
                  </a:cubicBezTo>
                  <a:cubicBezTo>
                    <a:pt x="2111" y="4373"/>
                    <a:pt x="2094" y="4368"/>
                    <a:pt x="2077" y="4361"/>
                  </a:cubicBezTo>
                  <a:close/>
                  <a:moveTo>
                    <a:pt x="2035" y="4319"/>
                  </a:moveTo>
                  <a:cubicBezTo>
                    <a:pt x="2027" y="4309"/>
                    <a:pt x="2020" y="4298"/>
                    <a:pt x="2013" y="4287"/>
                  </a:cubicBezTo>
                  <a:cubicBezTo>
                    <a:pt x="2014" y="4288"/>
                    <a:pt x="2014" y="4288"/>
                    <a:pt x="2015" y="4289"/>
                  </a:cubicBezTo>
                  <a:cubicBezTo>
                    <a:pt x="2037" y="4303"/>
                    <a:pt x="2060" y="4315"/>
                    <a:pt x="2083" y="4326"/>
                  </a:cubicBezTo>
                  <a:cubicBezTo>
                    <a:pt x="2067" y="4324"/>
                    <a:pt x="2052" y="4321"/>
                    <a:pt x="2036" y="4319"/>
                  </a:cubicBezTo>
                  <a:cubicBezTo>
                    <a:pt x="2036" y="4319"/>
                    <a:pt x="2036" y="4319"/>
                    <a:pt x="2035" y="4319"/>
                  </a:cubicBezTo>
                  <a:close/>
                  <a:moveTo>
                    <a:pt x="1985" y="4228"/>
                  </a:moveTo>
                  <a:cubicBezTo>
                    <a:pt x="2035" y="4254"/>
                    <a:pt x="2086" y="4280"/>
                    <a:pt x="2137" y="4306"/>
                  </a:cubicBezTo>
                  <a:cubicBezTo>
                    <a:pt x="2099" y="4295"/>
                    <a:pt x="2060" y="4284"/>
                    <a:pt x="2022" y="4273"/>
                  </a:cubicBezTo>
                  <a:cubicBezTo>
                    <a:pt x="2014" y="4271"/>
                    <a:pt x="2010" y="4279"/>
                    <a:pt x="2012" y="4285"/>
                  </a:cubicBezTo>
                  <a:cubicBezTo>
                    <a:pt x="2001" y="4267"/>
                    <a:pt x="1992" y="4248"/>
                    <a:pt x="1985" y="4228"/>
                  </a:cubicBezTo>
                  <a:moveTo>
                    <a:pt x="1897" y="3999"/>
                  </a:moveTo>
                  <a:cubicBezTo>
                    <a:pt x="1894" y="3992"/>
                    <a:pt x="1892" y="3985"/>
                    <a:pt x="1891" y="3978"/>
                  </a:cubicBezTo>
                  <a:cubicBezTo>
                    <a:pt x="1921" y="3993"/>
                    <a:pt x="1951" y="4009"/>
                    <a:pt x="1981" y="4024"/>
                  </a:cubicBezTo>
                  <a:cubicBezTo>
                    <a:pt x="1953" y="4015"/>
                    <a:pt x="1925" y="4006"/>
                    <a:pt x="1897" y="3999"/>
                  </a:cubicBezTo>
                  <a:close/>
                  <a:moveTo>
                    <a:pt x="1888" y="3923"/>
                  </a:moveTo>
                  <a:cubicBezTo>
                    <a:pt x="1913" y="3941"/>
                    <a:pt x="1939" y="3957"/>
                    <a:pt x="1965" y="3973"/>
                  </a:cubicBezTo>
                  <a:cubicBezTo>
                    <a:pt x="1939" y="3964"/>
                    <a:pt x="1913" y="3955"/>
                    <a:pt x="1887" y="3945"/>
                  </a:cubicBezTo>
                  <a:cubicBezTo>
                    <a:pt x="1887" y="3938"/>
                    <a:pt x="1888" y="3931"/>
                    <a:pt x="1888" y="3923"/>
                  </a:cubicBezTo>
                  <a:moveTo>
                    <a:pt x="1909" y="3853"/>
                  </a:moveTo>
                  <a:cubicBezTo>
                    <a:pt x="1916" y="3871"/>
                    <a:pt x="1923" y="3889"/>
                    <a:pt x="1930" y="3907"/>
                  </a:cubicBezTo>
                  <a:cubicBezTo>
                    <a:pt x="1917" y="3904"/>
                    <a:pt x="1905" y="3901"/>
                    <a:pt x="1893" y="3898"/>
                  </a:cubicBezTo>
                  <a:cubicBezTo>
                    <a:pt x="1896" y="3883"/>
                    <a:pt x="1902" y="3868"/>
                    <a:pt x="1909" y="3853"/>
                  </a:cubicBezTo>
                  <a:close/>
                  <a:moveTo>
                    <a:pt x="3278" y="2586"/>
                  </a:moveTo>
                  <a:cubicBezTo>
                    <a:pt x="3484" y="2324"/>
                    <a:pt x="3597" y="2000"/>
                    <a:pt x="3607" y="1668"/>
                  </a:cubicBezTo>
                  <a:cubicBezTo>
                    <a:pt x="3617" y="1336"/>
                    <a:pt x="3518" y="1005"/>
                    <a:pt x="3342" y="725"/>
                  </a:cubicBezTo>
                  <a:cubicBezTo>
                    <a:pt x="3165" y="443"/>
                    <a:pt x="2903" y="186"/>
                    <a:pt x="2586" y="72"/>
                  </a:cubicBezTo>
                  <a:cubicBezTo>
                    <a:pt x="2415" y="10"/>
                    <a:pt x="2231" y="0"/>
                    <a:pt x="2050" y="3"/>
                  </a:cubicBezTo>
                  <a:cubicBezTo>
                    <a:pt x="1859" y="5"/>
                    <a:pt x="1666" y="21"/>
                    <a:pt x="1482" y="74"/>
                  </a:cubicBezTo>
                  <a:cubicBezTo>
                    <a:pt x="1147" y="171"/>
                    <a:pt x="838" y="379"/>
                    <a:pt x="580" y="610"/>
                  </a:cubicBezTo>
                  <a:cubicBezTo>
                    <a:pt x="327" y="836"/>
                    <a:pt x="162" y="1122"/>
                    <a:pt x="128" y="1462"/>
                  </a:cubicBezTo>
                  <a:cubicBezTo>
                    <a:pt x="96" y="1781"/>
                    <a:pt x="174" y="2110"/>
                    <a:pt x="332" y="2386"/>
                  </a:cubicBezTo>
                  <a:cubicBezTo>
                    <a:pt x="511" y="2698"/>
                    <a:pt x="786" y="2946"/>
                    <a:pt x="1092" y="3130"/>
                  </a:cubicBezTo>
                  <a:cubicBezTo>
                    <a:pt x="1249" y="3225"/>
                    <a:pt x="1416" y="3303"/>
                    <a:pt x="1587" y="3370"/>
                  </a:cubicBezTo>
                  <a:cubicBezTo>
                    <a:pt x="1638" y="3389"/>
                    <a:pt x="1691" y="3408"/>
                    <a:pt x="1730" y="3447"/>
                  </a:cubicBezTo>
                  <a:cubicBezTo>
                    <a:pt x="1768" y="3484"/>
                    <a:pt x="1788" y="3537"/>
                    <a:pt x="1806" y="3586"/>
                  </a:cubicBezTo>
                  <a:cubicBezTo>
                    <a:pt x="1837" y="3668"/>
                    <a:pt x="1868" y="3749"/>
                    <a:pt x="1900" y="3831"/>
                  </a:cubicBezTo>
                  <a:cubicBezTo>
                    <a:pt x="1896" y="3830"/>
                    <a:pt x="1891" y="3832"/>
                    <a:pt x="1887" y="3837"/>
                  </a:cubicBezTo>
                  <a:cubicBezTo>
                    <a:pt x="1809" y="3943"/>
                    <a:pt x="1849" y="4065"/>
                    <a:pt x="1935" y="4142"/>
                  </a:cubicBezTo>
                  <a:cubicBezTo>
                    <a:pt x="1935" y="4143"/>
                    <a:pt x="1934" y="4145"/>
                    <a:pt x="1934" y="4146"/>
                  </a:cubicBezTo>
                  <a:cubicBezTo>
                    <a:pt x="1921" y="4263"/>
                    <a:pt x="1989" y="4376"/>
                    <a:pt x="2089" y="4434"/>
                  </a:cubicBezTo>
                  <a:cubicBezTo>
                    <a:pt x="2072" y="4572"/>
                    <a:pt x="2196" y="4682"/>
                    <a:pt x="2326" y="4694"/>
                  </a:cubicBezTo>
                  <a:cubicBezTo>
                    <a:pt x="2348" y="4696"/>
                    <a:pt x="2369" y="4697"/>
                    <a:pt x="2391" y="4695"/>
                  </a:cubicBezTo>
                  <a:cubicBezTo>
                    <a:pt x="2391" y="4695"/>
                    <a:pt x="2391" y="4695"/>
                    <a:pt x="2391" y="4696"/>
                  </a:cubicBezTo>
                  <a:cubicBezTo>
                    <a:pt x="2556" y="4777"/>
                    <a:pt x="2777" y="4827"/>
                    <a:pt x="2956" y="4763"/>
                  </a:cubicBezTo>
                  <a:cubicBezTo>
                    <a:pt x="3071" y="4721"/>
                    <a:pt x="3222" y="4593"/>
                    <a:pt x="3225" y="4458"/>
                  </a:cubicBezTo>
                  <a:cubicBezTo>
                    <a:pt x="3275" y="4431"/>
                    <a:pt x="3320" y="4398"/>
                    <a:pt x="3354" y="4352"/>
                  </a:cubicBezTo>
                  <a:cubicBezTo>
                    <a:pt x="3429" y="4251"/>
                    <a:pt x="3419" y="4100"/>
                    <a:pt x="3299" y="4043"/>
                  </a:cubicBezTo>
                  <a:cubicBezTo>
                    <a:pt x="3338" y="3947"/>
                    <a:pt x="3301" y="3825"/>
                    <a:pt x="3213" y="3771"/>
                  </a:cubicBezTo>
                  <a:cubicBezTo>
                    <a:pt x="3277" y="3657"/>
                    <a:pt x="3248" y="3474"/>
                    <a:pt x="3099" y="3450"/>
                  </a:cubicBezTo>
                  <a:cubicBezTo>
                    <a:pt x="3097" y="3450"/>
                    <a:pt x="3096" y="3450"/>
                    <a:pt x="3095" y="3450"/>
                  </a:cubicBezTo>
                  <a:cubicBezTo>
                    <a:pt x="3086" y="3302"/>
                    <a:pt x="2985" y="3170"/>
                    <a:pt x="3010" y="3017"/>
                  </a:cubicBezTo>
                  <a:cubicBezTo>
                    <a:pt x="3037" y="2847"/>
                    <a:pt x="3176" y="2715"/>
                    <a:pt x="3278" y="2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D1413CCF-5CC5-4E8E-8765-4DC909625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1351" y="688975"/>
              <a:ext cx="658813" cy="463550"/>
            </a:xfrm>
            <a:custGeom>
              <a:avLst/>
              <a:gdLst>
                <a:gd name="T0" fmla="*/ 1221 w 1282"/>
                <a:gd name="T1" fmla="*/ 809 h 905"/>
                <a:gd name="T2" fmla="*/ 1145 w 1282"/>
                <a:gd name="T3" fmla="*/ 804 h 905"/>
                <a:gd name="T4" fmla="*/ 1118 w 1282"/>
                <a:gd name="T5" fmla="*/ 762 h 905"/>
                <a:gd name="T6" fmla="*/ 990 w 1282"/>
                <a:gd name="T7" fmla="*/ 560 h 905"/>
                <a:gd name="T8" fmla="*/ 587 w 1282"/>
                <a:gd name="T9" fmla="*/ 323 h 905"/>
                <a:gd name="T10" fmla="*/ 326 w 1282"/>
                <a:gd name="T11" fmla="*/ 310 h 905"/>
                <a:gd name="T12" fmla="*/ 141 w 1282"/>
                <a:gd name="T13" fmla="*/ 327 h 905"/>
                <a:gd name="T14" fmla="*/ 140 w 1282"/>
                <a:gd name="T15" fmla="*/ 140 h 905"/>
                <a:gd name="T16" fmla="*/ 152 w 1282"/>
                <a:gd name="T17" fmla="*/ 125 h 905"/>
                <a:gd name="T18" fmla="*/ 1155 w 1282"/>
                <a:gd name="T19" fmla="*/ 598 h 905"/>
                <a:gd name="T20" fmla="*/ 1219 w 1282"/>
                <a:gd name="T21" fmla="*/ 726 h 905"/>
                <a:gd name="T22" fmla="*/ 1228 w 1282"/>
                <a:gd name="T23" fmla="*/ 782 h 905"/>
                <a:gd name="T24" fmla="*/ 1221 w 1282"/>
                <a:gd name="T25" fmla="*/ 809 h 905"/>
                <a:gd name="T26" fmla="*/ 1142 w 1282"/>
                <a:gd name="T27" fmla="*/ 480 h 905"/>
                <a:gd name="T28" fmla="*/ 907 w 1282"/>
                <a:gd name="T29" fmla="*/ 237 h 905"/>
                <a:gd name="T30" fmla="*/ 104 w 1282"/>
                <a:gd name="T31" fmla="*/ 100 h 905"/>
                <a:gd name="T32" fmla="*/ 93 w 1282"/>
                <a:gd name="T33" fmla="*/ 110 h 905"/>
                <a:gd name="T34" fmla="*/ 53 w 1282"/>
                <a:gd name="T35" fmla="*/ 323 h 905"/>
                <a:gd name="T36" fmla="*/ 322 w 1282"/>
                <a:gd name="T37" fmla="*/ 363 h 905"/>
                <a:gd name="T38" fmla="*/ 955 w 1282"/>
                <a:gd name="T39" fmla="*/ 596 h 905"/>
                <a:gd name="T40" fmla="*/ 1051 w 1282"/>
                <a:gd name="T41" fmla="*/ 737 h 905"/>
                <a:gd name="T42" fmla="*/ 1146 w 1282"/>
                <a:gd name="T43" fmla="*/ 867 h 905"/>
                <a:gd name="T44" fmla="*/ 1279 w 1282"/>
                <a:gd name="T45" fmla="*/ 766 h 905"/>
                <a:gd name="T46" fmla="*/ 1142 w 1282"/>
                <a:gd name="T47" fmla="*/ 48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2" h="905">
                  <a:moveTo>
                    <a:pt x="1221" y="809"/>
                  </a:moveTo>
                  <a:cubicBezTo>
                    <a:pt x="1196" y="808"/>
                    <a:pt x="1171" y="806"/>
                    <a:pt x="1145" y="804"/>
                  </a:cubicBezTo>
                  <a:cubicBezTo>
                    <a:pt x="1134" y="797"/>
                    <a:pt x="1125" y="774"/>
                    <a:pt x="1118" y="762"/>
                  </a:cubicBezTo>
                  <a:cubicBezTo>
                    <a:pt x="1080" y="690"/>
                    <a:pt x="1045" y="622"/>
                    <a:pt x="990" y="560"/>
                  </a:cubicBezTo>
                  <a:cubicBezTo>
                    <a:pt x="885" y="442"/>
                    <a:pt x="740" y="359"/>
                    <a:pt x="587" y="323"/>
                  </a:cubicBezTo>
                  <a:cubicBezTo>
                    <a:pt x="501" y="303"/>
                    <a:pt x="413" y="298"/>
                    <a:pt x="326" y="310"/>
                  </a:cubicBezTo>
                  <a:cubicBezTo>
                    <a:pt x="267" y="318"/>
                    <a:pt x="200" y="348"/>
                    <a:pt x="141" y="327"/>
                  </a:cubicBezTo>
                  <a:cubicBezTo>
                    <a:pt x="51" y="294"/>
                    <a:pt x="64" y="179"/>
                    <a:pt x="140" y="140"/>
                  </a:cubicBezTo>
                  <a:cubicBezTo>
                    <a:pt x="147" y="136"/>
                    <a:pt x="151" y="131"/>
                    <a:pt x="152" y="125"/>
                  </a:cubicBezTo>
                  <a:cubicBezTo>
                    <a:pt x="557" y="38"/>
                    <a:pt x="948" y="247"/>
                    <a:pt x="1155" y="598"/>
                  </a:cubicBezTo>
                  <a:cubicBezTo>
                    <a:pt x="1179" y="638"/>
                    <a:pt x="1206" y="681"/>
                    <a:pt x="1219" y="726"/>
                  </a:cubicBezTo>
                  <a:cubicBezTo>
                    <a:pt x="1224" y="744"/>
                    <a:pt x="1229" y="763"/>
                    <a:pt x="1228" y="782"/>
                  </a:cubicBezTo>
                  <a:lnTo>
                    <a:pt x="1221" y="809"/>
                  </a:lnTo>
                  <a:close/>
                  <a:moveTo>
                    <a:pt x="1142" y="480"/>
                  </a:moveTo>
                  <a:cubicBezTo>
                    <a:pt x="1076" y="388"/>
                    <a:pt x="998" y="305"/>
                    <a:pt x="907" y="237"/>
                  </a:cubicBezTo>
                  <a:cubicBezTo>
                    <a:pt x="679" y="68"/>
                    <a:pt x="375" y="0"/>
                    <a:pt x="104" y="100"/>
                  </a:cubicBezTo>
                  <a:cubicBezTo>
                    <a:pt x="99" y="102"/>
                    <a:pt x="95" y="105"/>
                    <a:pt x="93" y="110"/>
                  </a:cubicBezTo>
                  <a:cubicBezTo>
                    <a:pt x="25" y="157"/>
                    <a:pt x="0" y="251"/>
                    <a:pt x="53" y="323"/>
                  </a:cubicBezTo>
                  <a:cubicBezTo>
                    <a:pt x="121" y="418"/>
                    <a:pt x="227" y="378"/>
                    <a:pt x="322" y="363"/>
                  </a:cubicBezTo>
                  <a:cubicBezTo>
                    <a:pt x="554" y="326"/>
                    <a:pt x="799" y="422"/>
                    <a:pt x="955" y="596"/>
                  </a:cubicBezTo>
                  <a:cubicBezTo>
                    <a:pt x="993" y="638"/>
                    <a:pt x="1025" y="686"/>
                    <a:pt x="1051" y="737"/>
                  </a:cubicBezTo>
                  <a:cubicBezTo>
                    <a:pt x="1075" y="785"/>
                    <a:pt x="1093" y="842"/>
                    <a:pt x="1146" y="867"/>
                  </a:cubicBezTo>
                  <a:cubicBezTo>
                    <a:pt x="1222" y="905"/>
                    <a:pt x="1282" y="841"/>
                    <a:pt x="1279" y="766"/>
                  </a:cubicBezTo>
                  <a:cubicBezTo>
                    <a:pt x="1275" y="665"/>
                    <a:pt x="1199" y="559"/>
                    <a:pt x="114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3BD5E817-3A08-4674-B9DE-6C417244D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2354263"/>
              <a:ext cx="101600" cy="184150"/>
            </a:xfrm>
            <a:custGeom>
              <a:avLst/>
              <a:gdLst>
                <a:gd name="T0" fmla="*/ 153 w 198"/>
                <a:gd name="T1" fmla="*/ 21 h 358"/>
                <a:gd name="T2" fmla="*/ 86 w 198"/>
                <a:gd name="T3" fmla="*/ 172 h 358"/>
                <a:gd name="T4" fmla="*/ 53 w 198"/>
                <a:gd name="T5" fmla="*/ 242 h 358"/>
                <a:gd name="T6" fmla="*/ 28 w 198"/>
                <a:gd name="T7" fmla="*/ 296 h 358"/>
                <a:gd name="T8" fmla="*/ 13 w 198"/>
                <a:gd name="T9" fmla="*/ 302 h 358"/>
                <a:gd name="T10" fmla="*/ 5 w 198"/>
                <a:gd name="T11" fmla="*/ 336 h 358"/>
                <a:gd name="T12" fmla="*/ 37 w 198"/>
                <a:gd name="T13" fmla="*/ 354 h 358"/>
                <a:gd name="T14" fmla="*/ 116 w 198"/>
                <a:gd name="T15" fmla="*/ 228 h 358"/>
                <a:gd name="T16" fmla="*/ 191 w 198"/>
                <a:gd name="T17" fmla="*/ 37 h 358"/>
                <a:gd name="T18" fmla="*/ 153 w 198"/>
                <a:gd name="T19" fmla="*/ 2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358">
                  <a:moveTo>
                    <a:pt x="153" y="21"/>
                  </a:moveTo>
                  <a:cubicBezTo>
                    <a:pt x="130" y="71"/>
                    <a:pt x="109" y="122"/>
                    <a:pt x="86" y="172"/>
                  </a:cubicBezTo>
                  <a:cubicBezTo>
                    <a:pt x="75" y="195"/>
                    <a:pt x="64" y="219"/>
                    <a:pt x="53" y="242"/>
                  </a:cubicBezTo>
                  <a:cubicBezTo>
                    <a:pt x="47" y="254"/>
                    <a:pt x="39" y="280"/>
                    <a:pt x="28" y="296"/>
                  </a:cubicBezTo>
                  <a:cubicBezTo>
                    <a:pt x="22" y="296"/>
                    <a:pt x="17" y="298"/>
                    <a:pt x="13" y="302"/>
                  </a:cubicBezTo>
                  <a:cubicBezTo>
                    <a:pt x="4" y="313"/>
                    <a:pt x="0" y="321"/>
                    <a:pt x="5" y="336"/>
                  </a:cubicBezTo>
                  <a:cubicBezTo>
                    <a:pt x="9" y="350"/>
                    <a:pt x="23" y="358"/>
                    <a:pt x="37" y="354"/>
                  </a:cubicBezTo>
                  <a:cubicBezTo>
                    <a:pt x="84" y="343"/>
                    <a:pt x="99" y="268"/>
                    <a:pt x="116" y="228"/>
                  </a:cubicBezTo>
                  <a:cubicBezTo>
                    <a:pt x="143" y="165"/>
                    <a:pt x="169" y="102"/>
                    <a:pt x="191" y="37"/>
                  </a:cubicBezTo>
                  <a:cubicBezTo>
                    <a:pt x="198" y="16"/>
                    <a:pt x="163" y="0"/>
                    <a:pt x="15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8">
              <a:extLst>
                <a:ext uri="{FF2B5EF4-FFF2-40B4-BE49-F238E27FC236}">
                  <a16:creationId xmlns:a16="http://schemas.microsoft.com/office/drawing/2014/main" id="{1F4C6096-EE37-4512-ABB8-39830C066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2206625"/>
              <a:ext cx="131763" cy="153988"/>
            </a:xfrm>
            <a:custGeom>
              <a:avLst/>
              <a:gdLst>
                <a:gd name="T0" fmla="*/ 224 w 257"/>
                <a:gd name="T1" fmla="*/ 10 h 302"/>
                <a:gd name="T2" fmla="*/ 15 w 257"/>
                <a:gd name="T3" fmla="*/ 251 h 302"/>
                <a:gd name="T4" fmla="*/ 58 w 257"/>
                <a:gd name="T5" fmla="*/ 276 h 302"/>
                <a:gd name="T6" fmla="*/ 58 w 257"/>
                <a:gd name="T7" fmla="*/ 276 h 302"/>
                <a:gd name="T8" fmla="*/ 244 w 257"/>
                <a:gd name="T9" fmla="*/ 36 h 302"/>
                <a:gd name="T10" fmla="*/ 224 w 257"/>
                <a:gd name="T11" fmla="*/ 1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302">
                  <a:moveTo>
                    <a:pt x="224" y="10"/>
                  </a:moveTo>
                  <a:cubicBezTo>
                    <a:pt x="135" y="69"/>
                    <a:pt x="62" y="155"/>
                    <a:pt x="15" y="251"/>
                  </a:cubicBezTo>
                  <a:cubicBezTo>
                    <a:pt x="0" y="281"/>
                    <a:pt x="43" y="302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104" y="182"/>
                    <a:pt x="166" y="106"/>
                    <a:pt x="244" y="36"/>
                  </a:cubicBezTo>
                  <a:cubicBezTo>
                    <a:pt x="257" y="24"/>
                    <a:pt x="239" y="0"/>
                    <a:pt x="2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2A27CA08-6198-4077-84E6-EE5F4E320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1828800"/>
              <a:ext cx="163513" cy="88900"/>
            </a:xfrm>
            <a:custGeom>
              <a:avLst/>
              <a:gdLst>
                <a:gd name="T0" fmla="*/ 283 w 319"/>
                <a:gd name="T1" fmla="*/ 9 h 174"/>
                <a:gd name="T2" fmla="*/ 151 w 319"/>
                <a:gd name="T3" fmla="*/ 80 h 174"/>
                <a:gd name="T4" fmla="*/ 15 w 319"/>
                <a:gd name="T5" fmla="*/ 140 h 174"/>
                <a:gd name="T6" fmla="*/ 24 w 319"/>
                <a:gd name="T7" fmla="*/ 174 h 174"/>
                <a:gd name="T8" fmla="*/ 166 w 319"/>
                <a:gd name="T9" fmla="*/ 124 h 174"/>
                <a:gd name="T10" fmla="*/ 304 w 319"/>
                <a:gd name="T11" fmla="*/ 35 h 174"/>
                <a:gd name="T12" fmla="*/ 283 w 319"/>
                <a:gd name="T13" fmla="*/ 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174">
                  <a:moveTo>
                    <a:pt x="283" y="9"/>
                  </a:moveTo>
                  <a:cubicBezTo>
                    <a:pt x="239" y="33"/>
                    <a:pt x="197" y="59"/>
                    <a:pt x="151" y="80"/>
                  </a:cubicBezTo>
                  <a:cubicBezTo>
                    <a:pt x="107" y="101"/>
                    <a:pt x="54" y="111"/>
                    <a:pt x="15" y="140"/>
                  </a:cubicBezTo>
                  <a:cubicBezTo>
                    <a:pt x="0" y="150"/>
                    <a:pt x="4" y="174"/>
                    <a:pt x="24" y="174"/>
                  </a:cubicBezTo>
                  <a:cubicBezTo>
                    <a:pt x="73" y="174"/>
                    <a:pt x="123" y="146"/>
                    <a:pt x="166" y="124"/>
                  </a:cubicBezTo>
                  <a:cubicBezTo>
                    <a:pt x="215" y="99"/>
                    <a:pt x="262" y="71"/>
                    <a:pt x="304" y="35"/>
                  </a:cubicBezTo>
                  <a:cubicBezTo>
                    <a:pt x="319" y="22"/>
                    <a:pt x="299" y="0"/>
                    <a:pt x="28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A7515AA5-06B7-486E-93E7-33647D5B5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1289050"/>
              <a:ext cx="190500" cy="38100"/>
            </a:xfrm>
            <a:custGeom>
              <a:avLst/>
              <a:gdLst>
                <a:gd name="T0" fmla="*/ 348 w 370"/>
                <a:gd name="T1" fmla="*/ 18 h 72"/>
                <a:gd name="T2" fmla="*/ 87 w 370"/>
                <a:gd name="T3" fmla="*/ 21 h 72"/>
                <a:gd name="T4" fmla="*/ 57 w 370"/>
                <a:gd name="T5" fmla="*/ 6 h 72"/>
                <a:gd name="T6" fmla="*/ 20 w 370"/>
                <a:gd name="T7" fmla="*/ 26 h 72"/>
                <a:gd name="T8" fmla="*/ 33 w 370"/>
                <a:gd name="T9" fmla="*/ 71 h 72"/>
                <a:gd name="T10" fmla="*/ 348 w 370"/>
                <a:gd name="T11" fmla="*/ 51 h 72"/>
                <a:gd name="T12" fmla="*/ 348 w 370"/>
                <a:gd name="T13" fmla="*/ 1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0" h="72">
                  <a:moveTo>
                    <a:pt x="348" y="18"/>
                  </a:moveTo>
                  <a:cubicBezTo>
                    <a:pt x="262" y="14"/>
                    <a:pt x="174" y="17"/>
                    <a:pt x="87" y="21"/>
                  </a:cubicBezTo>
                  <a:cubicBezTo>
                    <a:pt x="84" y="9"/>
                    <a:pt x="70" y="0"/>
                    <a:pt x="57" y="6"/>
                  </a:cubicBezTo>
                  <a:cubicBezTo>
                    <a:pt x="44" y="12"/>
                    <a:pt x="32" y="18"/>
                    <a:pt x="20" y="26"/>
                  </a:cubicBezTo>
                  <a:cubicBezTo>
                    <a:pt x="0" y="38"/>
                    <a:pt x="8" y="72"/>
                    <a:pt x="33" y="71"/>
                  </a:cubicBezTo>
                  <a:cubicBezTo>
                    <a:pt x="138" y="66"/>
                    <a:pt x="244" y="64"/>
                    <a:pt x="348" y="51"/>
                  </a:cubicBezTo>
                  <a:cubicBezTo>
                    <a:pt x="369" y="48"/>
                    <a:pt x="370" y="19"/>
                    <a:pt x="34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1">
              <a:extLst>
                <a:ext uri="{FF2B5EF4-FFF2-40B4-BE49-F238E27FC236}">
                  <a16:creationId xmlns:a16="http://schemas.microsoft.com/office/drawing/2014/main" id="{3EE3AEFD-F15A-4287-B292-C02E6D3CC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785813"/>
              <a:ext cx="134938" cy="136525"/>
            </a:xfrm>
            <a:custGeom>
              <a:avLst/>
              <a:gdLst>
                <a:gd name="T0" fmla="*/ 248 w 264"/>
                <a:gd name="T1" fmla="*/ 222 h 264"/>
                <a:gd name="T2" fmla="*/ 140 w 264"/>
                <a:gd name="T3" fmla="*/ 107 h 264"/>
                <a:gd name="T4" fmla="*/ 33 w 264"/>
                <a:gd name="T5" fmla="*/ 8 h 264"/>
                <a:gd name="T6" fmla="*/ 7 w 264"/>
                <a:gd name="T7" fmla="*/ 33 h 264"/>
                <a:gd name="T8" fmla="*/ 107 w 264"/>
                <a:gd name="T9" fmla="*/ 140 h 264"/>
                <a:gd name="T10" fmla="*/ 221 w 264"/>
                <a:gd name="T11" fmla="*/ 248 h 264"/>
                <a:gd name="T12" fmla="*/ 248 w 264"/>
                <a:gd name="T13" fmla="*/ 22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264">
                  <a:moveTo>
                    <a:pt x="248" y="222"/>
                  </a:moveTo>
                  <a:cubicBezTo>
                    <a:pt x="214" y="182"/>
                    <a:pt x="176" y="145"/>
                    <a:pt x="140" y="107"/>
                  </a:cubicBezTo>
                  <a:cubicBezTo>
                    <a:pt x="108" y="75"/>
                    <a:pt x="74" y="27"/>
                    <a:pt x="33" y="8"/>
                  </a:cubicBezTo>
                  <a:cubicBezTo>
                    <a:pt x="15" y="0"/>
                    <a:pt x="0" y="16"/>
                    <a:pt x="7" y="33"/>
                  </a:cubicBezTo>
                  <a:cubicBezTo>
                    <a:pt x="26" y="75"/>
                    <a:pt x="74" y="108"/>
                    <a:pt x="107" y="140"/>
                  </a:cubicBezTo>
                  <a:cubicBezTo>
                    <a:pt x="144" y="177"/>
                    <a:pt x="181" y="214"/>
                    <a:pt x="221" y="248"/>
                  </a:cubicBezTo>
                  <a:cubicBezTo>
                    <a:pt x="240" y="264"/>
                    <a:pt x="264" y="240"/>
                    <a:pt x="248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2">
              <a:extLst>
                <a:ext uri="{FF2B5EF4-FFF2-40B4-BE49-F238E27FC236}">
                  <a16:creationId xmlns:a16="http://schemas.microsoft.com/office/drawing/2014/main" id="{F6947A79-4BCC-4403-9445-DE4BC63C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444500"/>
              <a:ext cx="80963" cy="176213"/>
            </a:xfrm>
            <a:custGeom>
              <a:avLst/>
              <a:gdLst>
                <a:gd name="T0" fmla="*/ 150 w 158"/>
                <a:gd name="T1" fmla="*/ 309 h 345"/>
                <a:gd name="T2" fmla="*/ 94 w 158"/>
                <a:gd name="T3" fmla="*/ 152 h 345"/>
                <a:gd name="T4" fmla="*/ 37 w 158"/>
                <a:gd name="T5" fmla="*/ 13 h 345"/>
                <a:gd name="T6" fmla="*/ 3 w 158"/>
                <a:gd name="T7" fmla="*/ 23 h 345"/>
                <a:gd name="T8" fmla="*/ 54 w 158"/>
                <a:gd name="T9" fmla="*/ 175 h 345"/>
                <a:gd name="T10" fmla="*/ 113 w 158"/>
                <a:gd name="T11" fmla="*/ 324 h 345"/>
                <a:gd name="T12" fmla="*/ 150 w 158"/>
                <a:gd name="T13" fmla="*/ 30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345">
                  <a:moveTo>
                    <a:pt x="150" y="309"/>
                  </a:moveTo>
                  <a:cubicBezTo>
                    <a:pt x="133" y="256"/>
                    <a:pt x="113" y="204"/>
                    <a:pt x="94" y="152"/>
                  </a:cubicBezTo>
                  <a:cubicBezTo>
                    <a:pt x="77" y="106"/>
                    <a:pt x="65" y="54"/>
                    <a:pt x="37" y="13"/>
                  </a:cubicBezTo>
                  <a:cubicBezTo>
                    <a:pt x="28" y="0"/>
                    <a:pt x="0" y="3"/>
                    <a:pt x="3" y="23"/>
                  </a:cubicBezTo>
                  <a:cubicBezTo>
                    <a:pt x="9" y="75"/>
                    <a:pt x="34" y="125"/>
                    <a:pt x="54" y="175"/>
                  </a:cubicBezTo>
                  <a:cubicBezTo>
                    <a:pt x="73" y="225"/>
                    <a:pt x="92" y="275"/>
                    <a:pt x="113" y="324"/>
                  </a:cubicBezTo>
                  <a:cubicBezTo>
                    <a:pt x="122" y="345"/>
                    <a:pt x="158" y="330"/>
                    <a:pt x="150" y="3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3">
              <a:extLst>
                <a:ext uri="{FF2B5EF4-FFF2-40B4-BE49-F238E27FC236}">
                  <a16:creationId xmlns:a16="http://schemas.microsoft.com/office/drawing/2014/main" id="{A1611159-BDB2-4851-B270-009F6C5A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327025"/>
              <a:ext cx="68263" cy="193675"/>
            </a:xfrm>
            <a:custGeom>
              <a:avLst/>
              <a:gdLst>
                <a:gd name="T0" fmla="*/ 103 w 132"/>
                <a:gd name="T1" fmla="*/ 13 h 380"/>
                <a:gd name="T2" fmla="*/ 52 w 132"/>
                <a:gd name="T3" fmla="*/ 170 h 380"/>
                <a:gd name="T4" fmla="*/ 5 w 132"/>
                <a:gd name="T5" fmla="*/ 351 h 380"/>
                <a:gd name="T6" fmla="*/ 38 w 132"/>
                <a:gd name="T7" fmla="*/ 360 h 380"/>
                <a:gd name="T8" fmla="*/ 93 w 132"/>
                <a:gd name="T9" fmla="*/ 182 h 380"/>
                <a:gd name="T10" fmla="*/ 132 w 132"/>
                <a:gd name="T11" fmla="*/ 21 h 380"/>
                <a:gd name="T12" fmla="*/ 103 w 132"/>
                <a:gd name="T13" fmla="*/ 13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380">
                  <a:moveTo>
                    <a:pt x="103" y="13"/>
                  </a:moveTo>
                  <a:cubicBezTo>
                    <a:pt x="74" y="59"/>
                    <a:pt x="66" y="118"/>
                    <a:pt x="52" y="170"/>
                  </a:cubicBezTo>
                  <a:cubicBezTo>
                    <a:pt x="36" y="230"/>
                    <a:pt x="19" y="290"/>
                    <a:pt x="5" y="351"/>
                  </a:cubicBezTo>
                  <a:cubicBezTo>
                    <a:pt x="0" y="372"/>
                    <a:pt x="31" y="380"/>
                    <a:pt x="38" y="360"/>
                  </a:cubicBezTo>
                  <a:cubicBezTo>
                    <a:pt x="57" y="301"/>
                    <a:pt x="75" y="241"/>
                    <a:pt x="93" y="182"/>
                  </a:cubicBezTo>
                  <a:cubicBezTo>
                    <a:pt x="108" y="130"/>
                    <a:pt x="132" y="75"/>
                    <a:pt x="132" y="21"/>
                  </a:cubicBezTo>
                  <a:cubicBezTo>
                    <a:pt x="132" y="5"/>
                    <a:pt x="111" y="0"/>
                    <a:pt x="10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4">
              <a:extLst>
                <a:ext uri="{FF2B5EF4-FFF2-40B4-BE49-F238E27FC236}">
                  <a16:creationId xmlns:a16="http://schemas.microsoft.com/office/drawing/2014/main" id="{00A8C770-34EF-434F-B50C-A22E9381B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6" y="506413"/>
              <a:ext cx="130175" cy="163513"/>
            </a:xfrm>
            <a:custGeom>
              <a:avLst/>
              <a:gdLst>
                <a:gd name="T0" fmla="*/ 223 w 256"/>
                <a:gd name="T1" fmla="*/ 11 h 320"/>
                <a:gd name="T2" fmla="*/ 105 w 256"/>
                <a:gd name="T3" fmla="*/ 143 h 320"/>
                <a:gd name="T4" fmla="*/ 6 w 256"/>
                <a:gd name="T5" fmla="*/ 291 h 320"/>
                <a:gd name="T6" fmla="*/ 28 w 256"/>
                <a:gd name="T7" fmla="*/ 308 h 320"/>
                <a:gd name="T8" fmla="*/ 141 w 256"/>
                <a:gd name="T9" fmla="*/ 165 h 320"/>
                <a:gd name="T10" fmla="*/ 247 w 256"/>
                <a:gd name="T11" fmla="*/ 35 h 320"/>
                <a:gd name="T12" fmla="*/ 223 w 256"/>
                <a:gd name="T13" fmla="*/ 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320">
                  <a:moveTo>
                    <a:pt x="223" y="11"/>
                  </a:moveTo>
                  <a:cubicBezTo>
                    <a:pt x="176" y="46"/>
                    <a:pt x="141" y="97"/>
                    <a:pt x="105" y="143"/>
                  </a:cubicBezTo>
                  <a:cubicBezTo>
                    <a:pt x="70" y="189"/>
                    <a:pt x="30" y="238"/>
                    <a:pt x="6" y="291"/>
                  </a:cubicBezTo>
                  <a:cubicBezTo>
                    <a:pt x="0" y="305"/>
                    <a:pt x="16" y="320"/>
                    <a:pt x="28" y="308"/>
                  </a:cubicBezTo>
                  <a:cubicBezTo>
                    <a:pt x="70" y="265"/>
                    <a:pt x="103" y="212"/>
                    <a:pt x="141" y="165"/>
                  </a:cubicBezTo>
                  <a:cubicBezTo>
                    <a:pt x="176" y="122"/>
                    <a:pt x="219" y="82"/>
                    <a:pt x="247" y="35"/>
                  </a:cubicBezTo>
                  <a:cubicBezTo>
                    <a:pt x="256" y="21"/>
                    <a:pt x="238" y="0"/>
                    <a:pt x="22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5">
              <a:extLst>
                <a:ext uri="{FF2B5EF4-FFF2-40B4-BE49-F238E27FC236}">
                  <a16:creationId xmlns:a16="http://schemas.microsoft.com/office/drawing/2014/main" id="{7A3F1E7B-5568-4761-8439-87E518879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6" y="952500"/>
              <a:ext cx="174625" cy="80963"/>
            </a:xfrm>
            <a:custGeom>
              <a:avLst/>
              <a:gdLst>
                <a:gd name="T0" fmla="*/ 317 w 340"/>
                <a:gd name="T1" fmla="*/ 5 h 158"/>
                <a:gd name="T2" fmla="*/ 155 w 340"/>
                <a:gd name="T3" fmla="*/ 46 h 158"/>
                <a:gd name="T4" fmla="*/ 12 w 340"/>
                <a:gd name="T5" fmla="*/ 130 h 158"/>
                <a:gd name="T6" fmla="*/ 28 w 340"/>
                <a:gd name="T7" fmla="*/ 152 h 158"/>
                <a:gd name="T8" fmla="*/ 187 w 340"/>
                <a:gd name="T9" fmla="*/ 76 h 158"/>
                <a:gd name="T10" fmla="*/ 325 w 340"/>
                <a:gd name="T11" fmla="*/ 34 h 158"/>
                <a:gd name="T12" fmla="*/ 317 w 340"/>
                <a:gd name="T13" fmla="*/ 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158">
                  <a:moveTo>
                    <a:pt x="317" y="5"/>
                  </a:moveTo>
                  <a:cubicBezTo>
                    <a:pt x="263" y="0"/>
                    <a:pt x="204" y="26"/>
                    <a:pt x="155" y="46"/>
                  </a:cubicBezTo>
                  <a:cubicBezTo>
                    <a:pt x="104" y="68"/>
                    <a:pt x="54" y="94"/>
                    <a:pt x="12" y="130"/>
                  </a:cubicBezTo>
                  <a:cubicBezTo>
                    <a:pt x="0" y="141"/>
                    <a:pt x="15" y="158"/>
                    <a:pt x="28" y="152"/>
                  </a:cubicBezTo>
                  <a:cubicBezTo>
                    <a:pt x="81" y="126"/>
                    <a:pt x="131" y="96"/>
                    <a:pt x="187" y="76"/>
                  </a:cubicBezTo>
                  <a:cubicBezTo>
                    <a:pt x="232" y="60"/>
                    <a:pt x="282" y="55"/>
                    <a:pt x="325" y="34"/>
                  </a:cubicBezTo>
                  <a:cubicBezTo>
                    <a:pt x="340" y="27"/>
                    <a:pt x="331" y="6"/>
                    <a:pt x="3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6">
              <a:extLst>
                <a:ext uri="{FF2B5EF4-FFF2-40B4-BE49-F238E27FC236}">
                  <a16:creationId xmlns:a16="http://schemas.microsoft.com/office/drawing/2014/main" id="{CC36E418-EEEB-4F57-92F8-CA4AEB0E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1" y="1633538"/>
              <a:ext cx="185738" cy="39688"/>
            </a:xfrm>
            <a:custGeom>
              <a:avLst/>
              <a:gdLst>
                <a:gd name="T0" fmla="*/ 345 w 362"/>
                <a:gd name="T1" fmla="*/ 40 h 75"/>
                <a:gd name="T2" fmla="*/ 21 w 362"/>
                <a:gd name="T3" fmla="*/ 12 h 75"/>
                <a:gd name="T4" fmla="*/ 21 w 362"/>
                <a:gd name="T5" fmla="*/ 46 h 75"/>
                <a:gd name="T6" fmla="*/ 182 w 362"/>
                <a:gd name="T7" fmla="*/ 51 h 75"/>
                <a:gd name="T8" fmla="*/ 340 w 362"/>
                <a:gd name="T9" fmla="*/ 74 h 75"/>
                <a:gd name="T10" fmla="*/ 345 w 362"/>
                <a:gd name="T11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75">
                  <a:moveTo>
                    <a:pt x="345" y="40"/>
                  </a:moveTo>
                  <a:cubicBezTo>
                    <a:pt x="250" y="0"/>
                    <a:pt x="122" y="5"/>
                    <a:pt x="21" y="12"/>
                  </a:cubicBezTo>
                  <a:cubicBezTo>
                    <a:pt x="0" y="14"/>
                    <a:pt x="0" y="46"/>
                    <a:pt x="21" y="46"/>
                  </a:cubicBezTo>
                  <a:cubicBezTo>
                    <a:pt x="75" y="44"/>
                    <a:pt x="128" y="45"/>
                    <a:pt x="182" y="51"/>
                  </a:cubicBezTo>
                  <a:cubicBezTo>
                    <a:pt x="235" y="56"/>
                    <a:pt x="287" y="72"/>
                    <a:pt x="340" y="74"/>
                  </a:cubicBezTo>
                  <a:cubicBezTo>
                    <a:pt x="362" y="75"/>
                    <a:pt x="362" y="47"/>
                    <a:pt x="34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CCF8F8D-F119-48EF-B910-7B12E368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3201" y="2149475"/>
              <a:ext cx="190500" cy="90488"/>
            </a:xfrm>
            <a:custGeom>
              <a:avLst/>
              <a:gdLst>
                <a:gd name="T0" fmla="*/ 356 w 371"/>
                <a:gd name="T1" fmla="*/ 141 h 175"/>
                <a:gd name="T2" fmla="*/ 203 w 371"/>
                <a:gd name="T3" fmla="*/ 71 h 175"/>
                <a:gd name="T4" fmla="*/ 28 w 371"/>
                <a:gd name="T5" fmla="*/ 7 h 175"/>
                <a:gd name="T6" fmla="*/ 19 w 371"/>
                <a:gd name="T7" fmla="*/ 40 h 175"/>
                <a:gd name="T8" fmla="*/ 199 w 371"/>
                <a:gd name="T9" fmla="*/ 112 h 175"/>
                <a:gd name="T10" fmla="*/ 343 w 371"/>
                <a:gd name="T11" fmla="*/ 171 h 175"/>
                <a:gd name="T12" fmla="*/ 356 w 371"/>
                <a:gd name="T13" fmla="*/ 1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1" h="175">
                  <a:moveTo>
                    <a:pt x="356" y="141"/>
                  </a:moveTo>
                  <a:cubicBezTo>
                    <a:pt x="313" y="108"/>
                    <a:pt x="253" y="91"/>
                    <a:pt x="203" y="71"/>
                  </a:cubicBezTo>
                  <a:cubicBezTo>
                    <a:pt x="146" y="48"/>
                    <a:pt x="87" y="26"/>
                    <a:pt x="28" y="7"/>
                  </a:cubicBezTo>
                  <a:cubicBezTo>
                    <a:pt x="7" y="0"/>
                    <a:pt x="0" y="32"/>
                    <a:pt x="19" y="40"/>
                  </a:cubicBezTo>
                  <a:cubicBezTo>
                    <a:pt x="79" y="63"/>
                    <a:pt x="139" y="86"/>
                    <a:pt x="199" y="112"/>
                  </a:cubicBezTo>
                  <a:cubicBezTo>
                    <a:pt x="246" y="132"/>
                    <a:pt x="293" y="160"/>
                    <a:pt x="343" y="171"/>
                  </a:cubicBezTo>
                  <a:cubicBezTo>
                    <a:pt x="362" y="175"/>
                    <a:pt x="371" y="152"/>
                    <a:pt x="356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8417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97185-A504-4BA5-B2D1-1B04CB6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29</a:t>
            </a:fld>
            <a:endParaRPr lang="en-US"/>
          </a:p>
        </p:txBody>
      </p:sp>
      <p:sp>
        <p:nvSpPr>
          <p:cNvPr id="103" name="Titolo 4">
            <a:extLst>
              <a:ext uri="{FF2B5EF4-FFF2-40B4-BE49-F238E27FC236}">
                <a16:creationId xmlns:a16="http://schemas.microsoft.com/office/drawing/2014/main" id="{05EA600A-F521-422D-9689-0BA54C91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R_21: Assenza di luoghi, all’interno dell’università, dove effettuate meeting</a:t>
            </a:r>
          </a:p>
        </p:txBody>
      </p:sp>
      <p:grpSp>
        <p:nvGrpSpPr>
          <p:cNvPr id="17" name="Group 62">
            <a:extLst>
              <a:ext uri="{FF2B5EF4-FFF2-40B4-BE49-F238E27FC236}">
                <a16:creationId xmlns:a16="http://schemas.microsoft.com/office/drawing/2014/main" id="{245DC6EC-D220-49E1-A3E2-C9A29D032570}"/>
              </a:ext>
            </a:extLst>
          </p:cNvPr>
          <p:cNvGrpSpPr/>
          <p:nvPr/>
        </p:nvGrpSpPr>
        <p:grpSpPr>
          <a:xfrm>
            <a:off x="6912925" y="1718893"/>
            <a:ext cx="2495444" cy="2777557"/>
            <a:chOff x="8889372" y="836789"/>
            <a:chExt cx="3328321" cy="4449777"/>
          </a:xfrm>
        </p:grpSpPr>
        <p:sp>
          <p:nvSpPr>
            <p:cNvPr id="18" name="TextBox 63">
              <a:extLst>
                <a:ext uri="{FF2B5EF4-FFF2-40B4-BE49-F238E27FC236}">
                  <a16:creationId xmlns:a16="http://schemas.microsoft.com/office/drawing/2014/main" id="{27D87E66-66BF-4B30-B480-C8282746BF29}"/>
                </a:ext>
              </a:extLst>
            </p:cNvPr>
            <p:cNvSpPr txBox="1"/>
            <p:nvPr/>
          </p:nvSpPr>
          <p:spPr>
            <a:xfrm>
              <a:off x="8889372" y="836789"/>
              <a:ext cx="3328321" cy="162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000" b="1" dirty="0" err="1">
                  <a:solidFill>
                    <a:schemeClr val="bg1"/>
                  </a:solidFill>
                </a:rPr>
                <a:t>Strategia</a:t>
              </a:r>
              <a:r>
                <a:rPr lang="en-US" sz="3000" b="1" dirty="0">
                  <a:solidFill>
                    <a:schemeClr val="bg1"/>
                  </a:solidFill>
                </a:rPr>
                <a:t> di </a:t>
              </a:r>
              <a:r>
                <a:rPr lang="en-US" sz="3000" b="1" dirty="0" err="1">
                  <a:solidFill>
                    <a:schemeClr val="bg1"/>
                  </a:solidFill>
                </a:rPr>
                <a:t>Minimizzazione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0AAC3EBB-299D-4CA0-8BD8-3F6FB49AEB29}"/>
                </a:ext>
              </a:extLst>
            </p:cNvPr>
            <p:cNvSpPr/>
            <p:nvPr/>
          </p:nvSpPr>
          <p:spPr>
            <a:xfrm>
              <a:off x="8889372" y="2476053"/>
              <a:ext cx="2812674" cy="28105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Sfruttare al massimo luoghi anche non adatti agli incontri. </a:t>
              </a:r>
            </a:p>
            <a:p>
              <a:r>
                <a:rPr lang="it-IT" dirty="0">
                  <a:solidFill>
                    <a:schemeClr val="bg1"/>
                  </a:solidFill>
                </a:rPr>
                <a:t>Utilizzo di strumenti che non richiedono incontri face-to-face.</a:t>
              </a:r>
            </a:p>
          </p:txBody>
        </p:sp>
      </p:grpSp>
      <p:grpSp>
        <p:nvGrpSpPr>
          <p:cNvPr id="23" name="Group 68">
            <a:extLst>
              <a:ext uri="{FF2B5EF4-FFF2-40B4-BE49-F238E27FC236}">
                <a16:creationId xmlns:a16="http://schemas.microsoft.com/office/drawing/2014/main" id="{0C7C6BFC-7711-4989-A75D-2EEA978C3874}"/>
              </a:ext>
            </a:extLst>
          </p:cNvPr>
          <p:cNvGrpSpPr/>
          <p:nvPr/>
        </p:nvGrpSpPr>
        <p:grpSpPr>
          <a:xfrm>
            <a:off x="484307" y="1718892"/>
            <a:ext cx="2368209" cy="1946562"/>
            <a:chOff x="8889371" y="836788"/>
            <a:chExt cx="3158620" cy="3118482"/>
          </a:xfrm>
        </p:grpSpPr>
        <p:sp>
          <p:nvSpPr>
            <p:cNvPr id="24" name="TextBox 69">
              <a:extLst>
                <a:ext uri="{FF2B5EF4-FFF2-40B4-BE49-F238E27FC236}">
                  <a16:creationId xmlns:a16="http://schemas.microsoft.com/office/drawing/2014/main" id="{0077751E-7B9C-419A-B9C0-D7AC70CD3875}"/>
                </a:ext>
              </a:extLst>
            </p:cNvPr>
            <p:cNvSpPr txBox="1"/>
            <p:nvPr/>
          </p:nvSpPr>
          <p:spPr>
            <a:xfrm>
              <a:off x="8889371" y="836788"/>
              <a:ext cx="2812674" cy="162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000" b="1" dirty="0">
                  <a:solidFill>
                    <a:schemeClr val="bg1"/>
                  </a:solidFill>
                </a:rPr>
                <a:t>Piano di </a:t>
              </a:r>
              <a:r>
                <a:rPr lang="en-US" sz="3000" b="1" dirty="0" err="1">
                  <a:solidFill>
                    <a:schemeClr val="bg1"/>
                  </a:solidFill>
                </a:rPr>
                <a:t>Contingenza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70">
              <a:extLst>
                <a:ext uri="{FF2B5EF4-FFF2-40B4-BE49-F238E27FC236}">
                  <a16:creationId xmlns:a16="http://schemas.microsoft.com/office/drawing/2014/main" id="{4203F0ED-4E05-47BF-A779-45E560C5999E}"/>
                </a:ext>
              </a:extLst>
            </p:cNvPr>
            <p:cNvSpPr/>
            <p:nvPr/>
          </p:nvSpPr>
          <p:spPr>
            <a:xfrm>
              <a:off x="8889372" y="2476053"/>
              <a:ext cx="3158619" cy="147921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Richiesta al Top Manager di un luogo adibito ai meeting. 	</a:t>
              </a:r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111C01B2-1FED-4C92-9D92-34B229E8AF92}"/>
              </a:ext>
            </a:extLst>
          </p:cNvPr>
          <p:cNvGrpSpPr/>
          <p:nvPr/>
        </p:nvGrpSpPr>
        <p:grpSpPr>
          <a:xfrm>
            <a:off x="3148009" y="1314331"/>
            <a:ext cx="3298722" cy="3194789"/>
            <a:chOff x="4516438" y="327025"/>
            <a:chExt cx="2362201" cy="2747963"/>
          </a:xfrm>
          <a:solidFill>
            <a:schemeClr val="bg1"/>
          </a:solidFill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DC08A193-AD2D-4DE2-92D5-62C01DF17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7101" y="598488"/>
              <a:ext cx="1857375" cy="2476500"/>
            </a:xfrm>
            <a:custGeom>
              <a:avLst/>
              <a:gdLst>
                <a:gd name="T0" fmla="*/ 2739 w 3617"/>
                <a:gd name="T1" fmla="*/ 3712 h 4827"/>
                <a:gd name="T2" fmla="*/ 2563 w 3617"/>
                <a:gd name="T3" fmla="*/ 2000 h 4827"/>
                <a:gd name="T4" fmla="*/ 1717 w 3617"/>
                <a:gd name="T5" fmla="*/ 2085 h 4827"/>
                <a:gd name="T6" fmla="*/ 1190 w 3617"/>
                <a:gd name="T7" fmla="*/ 2679 h 4827"/>
                <a:gd name="T8" fmla="*/ 1969 w 3617"/>
                <a:gd name="T9" fmla="*/ 3877 h 4827"/>
                <a:gd name="T10" fmla="*/ 612 w 3617"/>
                <a:gd name="T11" fmla="*/ 2673 h 4827"/>
                <a:gd name="T12" fmla="*/ 3546 w 3617"/>
                <a:gd name="T13" fmla="*/ 1499 h 4827"/>
                <a:gd name="T14" fmla="*/ 2547 w 3617"/>
                <a:gd name="T15" fmla="*/ 3784 h 4827"/>
                <a:gd name="T16" fmla="*/ 1985 w 3617"/>
                <a:gd name="T17" fmla="*/ 2108 h 4827"/>
                <a:gd name="T18" fmla="*/ 2068 w 3617"/>
                <a:gd name="T19" fmla="*/ 3927 h 4827"/>
                <a:gd name="T20" fmla="*/ 3198 w 3617"/>
                <a:gd name="T21" fmla="*/ 3649 h 4827"/>
                <a:gd name="T22" fmla="*/ 1951 w 3617"/>
                <a:gd name="T23" fmla="*/ 4067 h 4827"/>
                <a:gd name="T24" fmla="*/ 2166 w 3617"/>
                <a:gd name="T25" fmla="*/ 4124 h 4827"/>
                <a:gd name="T26" fmla="*/ 2144 w 3617"/>
                <a:gd name="T27" fmla="*/ 4060 h 4827"/>
                <a:gd name="T28" fmla="*/ 2152 w 3617"/>
                <a:gd name="T29" fmla="*/ 3954 h 4827"/>
                <a:gd name="T30" fmla="*/ 2638 w 3617"/>
                <a:gd name="T31" fmla="*/ 3813 h 4827"/>
                <a:gd name="T32" fmla="*/ 2958 w 3617"/>
                <a:gd name="T33" fmla="*/ 4191 h 4827"/>
                <a:gd name="T34" fmla="*/ 2179 w 3617"/>
                <a:gd name="T35" fmla="*/ 4367 h 4827"/>
                <a:gd name="T36" fmla="*/ 2207 w 3617"/>
                <a:gd name="T37" fmla="*/ 4342 h 4827"/>
                <a:gd name="T38" fmla="*/ 2079 w 3617"/>
                <a:gd name="T39" fmla="*/ 4231 h 4827"/>
                <a:gd name="T40" fmla="*/ 2178 w 3617"/>
                <a:gd name="T41" fmla="*/ 4265 h 4827"/>
                <a:gd name="T42" fmla="*/ 3185 w 3617"/>
                <a:gd name="T43" fmla="*/ 3810 h 4827"/>
                <a:gd name="T44" fmla="*/ 2388 w 3617"/>
                <a:gd name="T45" fmla="*/ 4645 h 4827"/>
                <a:gd name="T46" fmla="*/ 2416 w 3617"/>
                <a:gd name="T47" fmla="*/ 4608 h 4827"/>
                <a:gd name="T48" fmla="*/ 2332 w 3617"/>
                <a:gd name="T49" fmla="*/ 4539 h 4827"/>
                <a:gd name="T50" fmla="*/ 2350 w 3617"/>
                <a:gd name="T51" fmla="*/ 4480 h 4827"/>
                <a:gd name="T52" fmla="*/ 3101 w 3617"/>
                <a:gd name="T53" fmla="*/ 4192 h 4827"/>
                <a:gd name="T54" fmla="*/ 3030 w 3617"/>
                <a:gd name="T55" fmla="*/ 4659 h 4827"/>
                <a:gd name="T56" fmla="*/ 2959 w 3617"/>
                <a:gd name="T57" fmla="*/ 4644 h 4827"/>
                <a:gd name="T58" fmla="*/ 2672 w 3617"/>
                <a:gd name="T59" fmla="*/ 4646 h 4827"/>
                <a:gd name="T60" fmla="*/ 2666 w 3617"/>
                <a:gd name="T61" fmla="*/ 4708 h 4827"/>
                <a:gd name="T62" fmla="*/ 2585 w 3617"/>
                <a:gd name="T63" fmla="*/ 4655 h 4827"/>
                <a:gd name="T64" fmla="*/ 2947 w 3617"/>
                <a:gd name="T65" fmla="*/ 4687 h 4827"/>
                <a:gd name="T66" fmla="*/ 2953 w 3617"/>
                <a:gd name="T67" fmla="*/ 4707 h 4827"/>
                <a:gd name="T68" fmla="*/ 2943 w 3617"/>
                <a:gd name="T69" fmla="*/ 4712 h 4827"/>
                <a:gd name="T70" fmla="*/ 2887 w 3617"/>
                <a:gd name="T71" fmla="*/ 4728 h 4827"/>
                <a:gd name="T72" fmla="*/ 2191 w 3617"/>
                <a:gd name="T73" fmla="*/ 4521 h 4827"/>
                <a:gd name="T74" fmla="*/ 2133 w 3617"/>
                <a:gd name="T75" fmla="*/ 4474 h 4827"/>
                <a:gd name="T76" fmla="*/ 2141 w 3617"/>
                <a:gd name="T77" fmla="*/ 4474 h 4827"/>
                <a:gd name="T78" fmla="*/ 2254 w 3617"/>
                <a:gd name="T79" fmla="*/ 4425 h 4827"/>
                <a:gd name="T80" fmla="*/ 2035 w 3617"/>
                <a:gd name="T81" fmla="*/ 4319 h 4827"/>
                <a:gd name="T82" fmla="*/ 2035 w 3617"/>
                <a:gd name="T83" fmla="*/ 4319 h 4827"/>
                <a:gd name="T84" fmla="*/ 1985 w 3617"/>
                <a:gd name="T85" fmla="*/ 4228 h 4827"/>
                <a:gd name="T86" fmla="*/ 1888 w 3617"/>
                <a:gd name="T87" fmla="*/ 3923 h 4827"/>
                <a:gd name="T88" fmla="*/ 1930 w 3617"/>
                <a:gd name="T89" fmla="*/ 3907 h 4827"/>
                <a:gd name="T90" fmla="*/ 3342 w 3617"/>
                <a:gd name="T91" fmla="*/ 725 h 4827"/>
                <a:gd name="T92" fmla="*/ 128 w 3617"/>
                <a:gd name="T93" fmla="*/ 1462 h 4827"/>
                <a:gd name="T94" fmla="*/ 1806 w 3617"/>
                <a:gd name="T95" fmla="*/ 3586 h 4827"/>
                <a:gd name="T96" fmla="*/ 2089 w 3617"/>
                <a:gd name="T97" fmla="*/ 4434 h 4827"/>
                <a:gd name="T98" fmla="*/ 3225 w 3617"/>
                <a:gd name="T99" fmla="*/ 4458 h 4827"/>
                <a:gd name="T100" fmla="*/ 3095 w 3617"/>
                <a:gd name="T101" fmla="*/ 3450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7" h="4827">
                  <a:moveTo>
                    <a:pt x="2967" y="3194"/>
                  </a:moveTo>
                  <a:cubicBezTo>
                    <a:pt x="2994" y="3289"/>
                    <a:pt x="3047" y="3381"/>
                    <a:pt x="3039" y="3483"/>
                  </a:cubicBezTo>
                  <a:cubicBezTo>
                    <a:pt x="3038" y="3484"/>
                    <a:pt x="3037" y="3486"/>
                    <a:pt x="3037" y="3488"/>
                  </a:cubicBezTo>
                  <a:cubicBezTo>
                    <a:pt x="3023" y="3586"/>
                    <a:pt x="2903" y="3633"/>
                    <a:pt x="2824" y="3672"/>
                  </a:cubicBezTo>
                  <a:cubicBezTo>
                    <a:pt x="2796" y="3686"/>
                    <a:pt x="2768" y="3699"/>
                    <a:pt x="2739" y="3712"/>
                  </a:cubicBezTo>
                  <a:cubicBezTo>
                    <a:pt x="2623" y="3336"/>
                    <a:pt x="2518" y="2954"/>
                    <a:pt x="2508" y="2558"/>
                  </a:cubicBezTo>
                  <a:cubicBezTo>
                    <a:pt x="2503" y="2389"/>
                    <a:pt x="2517" y="2221"/>
                    <a:pt x="2550" y="2059"/>
                  </a:cubicBezTo>
                  <a:cubicBezTo>
                    <a:pt x="2659" y="2032"/>
                    <a:pt x="2837" y="1969"/>
                    <a:pt x="2804" y="1832"/>
                  </a:cubicBezTo>
                  <a:cubicBezTo>
                    <a:pt x="2798" y="1805"/>
                    <a:pt x="2762" y="1814"/>
                    <a:pt x="2759" y="1838"/>
                  </a:cubicBezTo>
                  <a:cubicBezTo>
                    <a:pt x="2749" y="1939"/>
                    <a:pt x="2650" y="1976"/>
                    <a:pt x="2563" y="2000"/>
                  </a:cubicBezTo>
                  <a:cubicBezTo>
                    <a:pt x="2605" y="1821"/>
                    <a:pt x="2672" y="1649"/>
                    <a:pt x="2768" y="1488"/>
                  </a:cubicBezTo>
                  <a:cubicBezTo>
                    <a:pt x="2784" y="1460"/>
                    <a:pt x="2741" y="1436"/>
                    <a:pt x="2724" y="1463"/>
                  </a:cubicBezTo>
                  <a:cubicBezTo>
                    <a:pt x="2615" y="1636"/>
                    <a:pt x="2543" y="1822"/>
                    <a:pt x="2501" y="2014"/>
                  </a:cubicBezTo>
                  <a:cubicBezTo>
                    <a:pt x="2418" y="2032"/>
                    <a:pt x="2335" y="2039"/>
                    <a:pt x="2251" y="2044"/>
                  </a:cubicBezTo>
                  <a:cubicBezTo>
                    <a:pt x="2073" y="2054"/>
                    <a:pt x="1893" y="2049"/>
                    <a:pt x="1717" y="2085"/>
                  </a:cubicBezTo>
                  <a:cubicBezTo>
                    <a:pt x="1517" y="2126"/>
                    <a:pt x="1282" y="2260"/>
                    <a:pt x="1206" y="2459"/>
                  </a:cubicBezTo>
                  <a:cubicBezTo>
                    <a:pt x="1161" y="2426"/>
                    <a:pt x="1116" y="2395"/>
                    <a:pt x="1071" y="2364"/>
                  </a:cubicBezTo>
                  <a:cubicBezTo>
                    <a:pt x="1042" y="2344"/>
                    <a:pt x="1015" y="2391"/>
                    <a:pt x="1044" y="2411"/>
                  </a:cubicBezTo>
                  <a:cubicBezTo>
                    <a:pt x="1092" y="2445"/>
                    <a:pt x="1141" y="2479"/>
                    <a:pt x="1189" y="2514"/>
                  </a:cubicBezTo>
                  <a:cubicBezTo>
                    <a:pt x="1178" y="2565"/>
                    <a:pt x="1177" y="2621"/>
                    <a:pt x="1190" y="2679"/>
                  </a:cubicBezTo>
                  <a:cubicBezTo>
                    <a:pt x="1194" y="2698"/>
                    <a:pt x="1225" y="2694"/>
                    <a:pt x="1224" y="2675"/>
                  </a:cubicBezTo>
                  <a:cubicBezTo>
                    <a:pt x="1222" y="2631"/>
                    <a:pt x="1225" y="2588"/>
                    <a:pt x="1235" y="2547"/>
                  </a:cubicBezTo>
                  <a:cubicBezTo>
                    <a:pt x="1441" y="2698"/>
                    <a:pt x="1640" y="2859"/>
                    <a:pt x="1813" y="3047"/>
                  </a:cubicBezTo>
                  <a:cubicBezTo>
                    <a:pt x="2026" y="3278"/>
                    <a:pt x="2183" y="3543"/>
                    <a:pt x="2275" y="3843"/>
                  </a:cubicBezTo>
                  <a:cubicBezTo>
                    <a:pt x="2174" y="3858"/>
                    <a:pt x="2072" y="3867"/>
                    <a:pt x="1969" y="3877"/>
                  </a:cubicBezTo>
                  <a:cubicBezTo>
                    <a:pt x="1939" y="3791"/>
                    <a:pt x="1908" y="3705"/>
                    <a:pt x="1876" y="3619"/>
                  </a:cubicBezTo>
                  <a:cubicBezTo>
                    <a:pt x="1851" y="3552"/>
                    <a:pt x="1829" y="3478"/>
                    <a:pt x="1782" y="3422"/>
                  </a:cubicBezTo>
                  <a:cubicBezTo>
                    <a:pt x="1739" y="3373"/>
                    <a:pt x="1680" y="3348"/>
                    <a:pt x="1620" y="3324"/>
                  </a:cubicBezTo>
                  <a:cubicBezTo>
                    <a:pt x="1542" y="3293"/>
                    <a:pt x="1463" y="3261"/>
                    <a:pt x="1386" y="3225"/>
                  </a:cubicBezTo>
                  <a:cubicBezTo>
                    <a:pt x="1098" y="3089"/>
                    <a:pt x="828" y="2909"/>
                    <a:pt x="612" y="2673"/>
                  </a:cubicBezTo>
                  <a:cubicBezTo>
                    <a:pt x="184" y="2205"/>
                    <a:pt x="0" y="1452"/>
                    <a:pt x="389" y="901"/>
                  </a:cubicBezTo>
                  <a:cubicBezTo>
                    <a:pt x="488" y="760"/>
                    <a:pt x="618" y="643"/>
                    <a:pt x="753" y="537"/>
                  </a:cubicBezTo>
                  <a:cubicBezTo>
                    <a:pt x="892" y="429"/>
                    <a:pt x="1038" y="330"/>
                    <a:pt x="1195" y="249"/>
                  </a:cubicBezTo>
                  <a:cubicBezTo>
                    <a:pt x="1529" y="78"/>
                    <a:pt x="1915" y="33"/>
                    <a:pt x="2286" y="67"/>
                  </a:cubicBezTo>
                  <a:cubicBezTo>
                    <a:pt x="2980" y="129"/>
                    <a:pt x="3494" y="839"/>
                    <a:pt x="3546" y="1499"/>
                  </a:cubicBezTo>
                  <a:cubicBezTo>
                    <a:pt x="3576" y="1879"/>
                    <a:pt x="3463" y="2262"/>
                    <a:pt x="3225" y="2561"/>
                  </a:cubicBezTo>
                  <a:cubicBezTo>
                    <a:pt x="3126" y="2685"/>
                    <a:pt x="3005" y="2808"/>
                    <a:pt x="2962" y="2966"/>
                  </a:cubicBezTo>
                  <a:cubicBezTo>
                    <a:pt x="2942" y="3042"/>
                    <a:pt x="2946" y="3118"/>
                    <a:pt x="2967" y="3194"/>
                  </a:cubicBezTo>
                  <a:close/>
                  <a:moveTo>
                    <a:pt x="2701" y="3728"/>
                  </a:moveTo>
                  <a:cubicBezTo>
                    <a:pt x="2651" y="3749"/>
                    <a:pt x="2599" y="3767"/>
                    <a:pt x="2547" y="3784"/>
                  </a:cubicBezTo>
                  <a:cubicBezTo>
                    <a:pt x="2471" y="3807"/>
                    <a:pt x="2396" y="3824"/>
                    <a:pt x="2319" y="3836"/>
                  </a:cubicBezTo>
                  <a:cubicBezTo>
                    <a:pt x="2319" y="3835"/>
                    <a:pt x="2319" y="3834"/>
                    <a:pt x="2319" y="3832"/>
                  </a:cubicBezTo>
                  <a:cubicBezTo>
                    <a:pt x="2190" y="3253"/>
                    <a:pt x="1719" y="2831"/>
                    <a:pt x="1251" y="2492"/>
                  </a:cubicBezTo>
                  <a:cubicBezTo>
                    <a:pt x="1288" y="2391"/>
                    <a:pt x="1358" y="2306"/>
                    <a:pt x="1453" y="2244"/>
                  </a:cubicBezTo>
                  <a:cubicBezTo>
                    <a:pt x="1609" y="2141"/>
                    <a:pt x="1803" y="2117"/>
                    <a:pt x="1985" y="2108"/>
                  </a:cubicBezTo>
                  <a:cubicBezTo>
                    <a:pt x="2153" y="2099"/>
                    <a:pt x="2323" y="2103"/>
                    <a:pt x="2489" y="2072"/>
                  </a:cubicBezTo>
                  <a:cubicBezTo>
                    <a:pt x="2386" y="2619"/>
                    <a:pt x="2514" y="3215"/>
                    <a:pt x="2701" y="3728"/>
                  </a:cubicBezTo>
                  <a:close/>
                  <a:moveTo>
                    <a:pt x="2040" y="3918"/>
                  </a:moveTo>
                  <a:cubicBezTo>
                    <a:pt x="2048" y="3918"/>
                    <a:pt x="2055" y="3919"/>
                    <a:pt x="2062" y="3919"/>
                  </a:cubicBezTo>
                  <a:cubicBezTo>
                    <a:pt x="2063" y="3922"/>
                    <a:pt x="2065" y="3925"/>
                    <a:pt x="2068" y="3927"/>
                  </a:cubicBezTo>
                  <a:cubicBezTo>
                    <a:pt x="2068" y="3927"/>
                    <a:pt x="2068" y="3928"/>
                    <a:pt x="2069" y="3928"/>
                  </a:cubicBezTo>
                  <a:cubicBezTo>
                    <a:pt x="2059" y="3925"/>
                    <a:pt x="2050" y="3921"/>
                    <a:pt x="2040" y="3918"/>
                  </a:cubicBezTo>
                  <a:close/>
                  <a:moveTo>
                    <a:pt x="3092" y="3515"/>
                  </a:moveTo>
                  <a:cubicBezTo>
                    <a:pt x="3093" y="3509"/>
                    <a:pt x="3094" y="3504"/>
                    <a:pt x="3094" y="3498"/>
                  </a:cubicBezTo>
                  <a:cubicBezTo>
                    <a:pt x="3163" y="3514"/>
                    <a:pt x="3198" y="3581"/>
                    <a:pt x="3198" y="3649"/>
                  </a:cubicBezTo>
                  <a:cubicBezTo>
                    <a:pt x="3198" y="3720"/>
                    <a:pt x="3152" y="3780"/>
                    <a:pt x="3099" y="3824"/>
                  </a:cubicBezTo>
                  <a:cubicBezTo>
                    <a:pt x="2972" y="3929"/>
                    <a:pt x="2795" y="3986"/>
                    <a:pt x="2643" y="4044"/>
                  </a:cubicBezTo>
                  <a:cubicBezTo>
                    <a:pt x="2493" y="4101"/>
                    <a:pt x="2329" y="4181"/>
                    <a:pt x="2165" y="4175"/>
                  </a:cubicBezTo>
                  <a:cubicBezTo>
                    <a:pt x="2076" y="4172"/>
                    <a:pt x="1979" y="4126"/>
                    <a:pt x="1926" y="4055"/>
                  </a:cubicBezTo>
                  <a:cubicBezTo>
                    <a:pt x="1935" y="4059"/>
                    <a:pt x="1943" y="4063"/>
                    <a:pt x="1951" y="4067"/>
                  </a:cubicBezTo>
                  <a:cubicBezTo>
                    <a:pt x="1946" y="4069"/>
                    <a:pt x="1943" y="4077"/>
                    <a:pt x="1949" y="4081"/>
                  </a:cubicBezTo>
                  <a:cubicBezTo>
                    <a:pt x="2022" y="4121"/>
                    <a:pt x="2097" y="4145"/>
                    <a:pt x="2178" y="4164"/>
                  </a:cubicBezTo>
                  <a:cubicBezTo>
                    <a:pt x="2191" y="4167"/>
                    <a:pt x="2195" y="4149"/>
                    <a:pt x="2183" y="4145"/>
                  </a:cubicBezTo>
                  <a:cubicBezTo>
                    <a:pt x="2179" y="4143"/>
                    <a:pt x="2174" y="4141"/>
                    <a:pt x="2170" y="4139"/>
                  </a:cubicBezTo>
                  <a:cubicBezTo>
                    <a:pt x="2173" y="4134"/>
                    <a:pt x="2172" y="4127"/>
                    <a:pt x="2166" y="4124"/>
                  </a:cubicBezTo>
                  <a:cubicBezTo>
                    <a:pt x="2122" y="4105"/>
                    <a:pt x="2079" y="4085"/>
                    <a:pt x="2035" y="4065"/>
                  </a:cubicBezTo>
                  <a:cubicBezTo>
                    <a:pt x="2074" y="4078"/>
                    <a:pt x="2113" y="4093"/>
                    <a:pt x="2151" y="4109"/>
                  </a:cubicBezTo>
                  <a:cubicBezTo>
                    <a:pt x="2165" y="4115"/>
                    <a:pt x="2177" y="4095"/>
                    <a:pt x="2163" y="4088"/>
                  </a:cubicBezTo>
                  <a:cubicBezTo>
                    <a:pt x="2119" y="4065"/>
                    <a:pt x="2075" y="4043"/>
                    <a:pt x="2031" y="4020"/>
                  </a:cubicBezTo>
                  <a:cubicBezTo>
                    <a:pt x="2069" y="4033"/>
                    <a:pt x="2107" y="4047"/>
                    <a:pt x="2144" y="4060"/>
                  </a:cubicBezTo>
                  <a:cubicBezTo>
                    <a:pt x="2159" y="4065"/>
                    <a:pt x="2164" y="4043"/>
                    <a:pt x="2151" y="4037"/>
                  </a:cubicBezTo>
                  <a:cubicBezTo>
                    <a:pt x="2076" y="4009"/>
                    <a:pt x="2004" y="3973"/>
                    <a:pt x="1937" y="3930"/>
                  </a:cubicBezTo>
                  <a:cubicBezTo>
                    <a:pt x="2005" y="3949"/>
                    <a:pt x="2072" y="3970"/>
                    <a:pt x="2138" y="3995"/>
                  </a:cubicBezTo>
                  <a:cubicBezTo>
                    <a:pt x="2149" y="4000"/>
                    <a:pt x="2157" y="3983"/>
                    <a:pt x="2149" y="3977"/>
                  </a:cubicBezTo>
                  <a:cubicBezTo>
                    <a:pt x="2158" y="3974"/>
                    <a:pt x="2160" y="3960"/>
                    <a:pt x="2152" y="3954"/>
                  </a:cubicBezTo>
                  <a:cubicBezTo>
                    <a:pt x="2141" y="3947"/>
                    <a:pt x="2131" y="3940"/>
                    <a:pt x="2120" y="3932"/>
                  </a:cubicBezTo>
                  <a:cubicBezTo>
                    <a:pt x="2137" y="3935"/>
                    <a:pt x="2153" y="3938"/>
                    <a:pt x="2169" y="3943"/>
                  </a:cubicBezTo>
                  <a:cubicBezTo>
                    <a:pt x="2185" y="3947"/>
                    <a:pt x="2192" y="3923"/>
                    <a:pt x="2176" y="3918"/>
                  </a:cubicBezTo>
                  <a:cubicBezTo>
                    <a:pt x="2174" y="3918"/>
                    <a:pt x="2171" y="3917"/>
                    <a:pt x="2169" y="3916"/>
                  </a:cubicBezTo>
                  <a:cubicBezTo>
                    <a:pt x="2329" y="3906"/>
                    <a:pt x="2492" y="3865"/>
                    <a:pt x="2638" y="3813"/>
                  </a:cubicBezTo>
                  <a:cubicBezTo>
                    <a:pt x="2739" y="3776"/>
                    <a:pt x="2839" y="3732"/>
                    <a:pt x="2932" y="3678"/>
                  </a:cubicBezTo>
                  <a:cubicBezTo>
                    <a:pt x="2995" y="3642"/>
                    <a:pt x="3055" y="3601"/>
                    <a:pt x="3077" y="3534"/>
                  </a:cubicBezTo>
                  <a:cubicBezTo>
                    <a:pt x="3084" y="3531"/>
                    <a:pt x="3090" y="3525"/>
                    <a:pt x="3092" y="3515"/>
                  </a:cubicBezTo>
                  <a:moveTo>
                    <a:pt x="3170" y="4107"/>
                  </a:moveTo>
                  <a:cubicBezTo>
                    <a:pt x="3105" y="4144"/>
                    <a:pt x="3028" y="4165"/>
                    <a:pt x="2958" y="4191"/>
                  </a:cubicBezTo>
                  <a:cubicBezTo>
                    <a:pt x="2879" y="4221"/>
                    <a:pt x="2801" y="4250"/>
                    <a:pt x="2722" y="4280"/>
                  </a:cubicBezTo>
                  <a:cubicBezTo>
                    <a:pt x="2583" y="4332"/>
                    <a:pt x="2427" y="4414"/>
                    <a:pt x="2275" y="4424"/>
                  </a:cubicBezTo>
                  <a:cubicBezTo>
                    <a:pt x="2278" y="4419"/>
                    <a:pt x="2277" y="4413"/>
                    <a:pt x="2271" y="4411"/>
                  </a:cubicBezTo>
                  <a:cubicBezTo>
                    <a:pt x="2217" y="4393"/>
                    <a:pt x="2164" y="4373"/>
                    <a:pt x="2112" y="4351"/>
                  </a:cubicBezTo>
                  <a:cubicBezTo>
                    <a:pt x="2134" y="4356"/>
                    <a:pt x="2157" y="4361"/>
                    <a:pt x="2179" y="4367"/>
                  </a:cubicBezTo>
                  <a:cubicBezTo>
                    <a:pt x="2203" y="4375"/>
                    <a:pt x="2227" y="4382"/>
                    <a:pt x="2251" y="4388"/>
                  </a:cubicBezTo>
                  <a:cubicBezTo>
                    <a:pt x="2262" y="4390"/>
                    <a:pt x="2266" y="4375"/>
                    <a:pt x="2256" y="4371"/>
                  </a:cubicBezTo>
                  <a:cubicBezTo>
                    <a:pt x="2234" y="4364"/>
                    <a:pt x="2212" y="4357"/>
                    <a:pt x="2190" y="4351"/>
                  </a:cubicBezTo>
                  <a:cubicBezTo>
                    <a:pt x="2156" y="4339"/>
                    <a:pt x="2122" y="4325"/>
                    <a:pt x="2090" y="4310"/>
                  </a:cubicBezTo>
                  <a:cubicBezTo>
                    <a:pt x="2129" y="4320"/>
                    <a:pt x="2168" y="4331"/>
                    <a:pt x="2207" y="4342"/>
                  </a:cubicBezTo>
                  <a:cubicBezTo>
                    <a:pt x="2215" y="4344"/>
                    <a:pt x="2221" y="4332"/>
                    <a:pt x="2213" y="4327"/>
                  </a:cubicBezTo>
                  <a:cubicBezTo>
                    <a:pt x="2169" y="4304"/>
                    <a:pt x="2126" y="4281"/>
                    <a:pt x="2083" y="4257"/>
                  </a:cubicBezTo>
                  <a:cubicBezTo>
                    <a:pt x="2113" y="4270"/>
                    <a:pt x="2145" y="4282"/>
                    <a:pt x="2177" y="4293"/>
                  </a:cubicBezTo>
                  <a:cubicBezTo>
                    <a:pt x="2187" y="4296"/>
                    <a:pt x="2194" y="4280"/>
                    <a:pt x="2184" y="4276"/>
                  </a:cubicBezTo>
                  <a:cubicBezTo>
                    <a:pt x="2150" y="4258"/>
                    <a:pt x="2115" y="4243"/>
                    <a:pt x="2079" y="4231"/>
                  </a:cubicBezTo>
                  <a:cubicBezTo>
                    <a:pt x="2062" y="4223"/>
                    <a:pt x="2045" y="4214"/>
                    <a:pt x="2029" y="4205"/>
                  </a:cubicBezTo>
                  <a:cubicBezTo>
                    <a:pt x="2038" y="4207"/>
                    <a:pt x="2047" y="4208"/>
                    <a:pt x="2056" y="4210"/>
                  </a:cubicBezTo>
                  <a:cubicBezTo>
                    <a:pt x="2073" y="4215"/>
                    <a:pt x="2090" y="4219"/>
                    <a:pt x="2107" y="4222"/>
                  </a:cubicBezTo>
                  <a:cubicBezTo>
                    <a:pt x="2123" y="4227"/>
                    <a:pt x="2148" y="4235"/>
                    <a:pt x="2165" y="4238"/>
                  </a:cubicBezTo>
                  <a:cubicBezTo>
                    <a:pt x="2162" y="4248"/>
                    <a:pt x="2166" y="4257"/>
                    <a:pt x="2178" y="4265"/>
                  </a:cubicBezTo>
                  <a:cubicBezTo>
                    <a:pt x="2182" y="4267"/>
                    <a:pt x="2186" y="4267"/>
                    <a:pt x="2189" y="4265"/>
                  </a:cubicBezTo>
                  <a:cubicBezTo>
                    <a:pt x="2205" y="4256"/>
                    <a:pt x="2209" y="4241"/>
                    <a:pt x="2198" y="4228"/>
                  </a:cubicBezTo>
                  <a:cubicBezTo>
                    <a:pt x="2363" y="4224"/>
                    <a:pt x="2532" y="4143"/>
                    <a:pt x="2679" y="4086"/>
                  </a:cubicBezTo>
                  <a:cubicBezTo>
                    <a:pt x="2788" y="4044"/>
                    <a:pt x="2897" y="3999"/>
                    <a:pt x="3001" y="3946"/>
                  </a:cubicBezTo>
                  <a:cubicBezTo>
                    <a:pt x="3068" y="3911"/>
                    <a:pt x="3136" y="3869"/>
                    <a:pt x="3185" y="3810"/>
                  </a:cubicBezTo>
                  <a:cubicBezTo>
                    <a:pt x="3294" y="3882"/>
                    <a:pt x="3287" y="4042"/>
                    <a:pt x="3170" y="4107"/>
                  </a:cubicBezTo>
                  <a:moveTo>
                    <a:pt x="3227" y="4398"/>
                  </a:moveTo>
                  <a:cubicBezTo>
                    <a:pt x="3106" y="4470"/>
                    <a:pt x="2951" y="4496"/>
                    <a:pt x="2817" y="4535"/>
                  </a:cubicBezTo>
                  <a:cubicBezTo>
                    <a:pt x="2685" y="4574"/>
                    <a:pt x="2548" y="4628"/>
                    <a:pt x="2410" y="4643"/>
                  </a:cubicBezTo>
                  <a:cubicBezTo>
                    <a:pt x="2402" y="4644"/>
                    <a:pt x="2395" y="4645"/>
                    <a:pt x="2388" y="4645"/>
                  </a:cubicBezTo>
                  <a:cubicBezTo>
                    <a:pt x="2389" y="4640"/>
                    <a:pt x="2387" y="4635"/>
                    <a:pt x="2381" y="4634"/>
                  </a:cubicBezTo>
                  <a:cubicBezTo>
                    <a:pt x="2340" y="4621"/>
                    <a:pt x="2299" y="4608"/>
                    <a:pt x="2257" y="4595"/>
                  </a:cubicBezTo>
                  <a:cubicBezTo>
                    <a:pt x="2255" y="4595"/>
                    <a:pt x="2253" y="4595"/>
                    <a:pt x="2252" y="4596"/>
                  </a:cubicBezTo>
                  <a:cubicBezTo>
                    <a:pt x="2243" y="4593"/>
                    <a:pt x="2234" y="4589"/>
                    <a:pt x="2225" y="4584"/>
                  </a:cubicBezTo>
                  <a:cubicBezTo>
                    <a:pt x="2289" y="4589"/>
                    <a:pt x="2352" y="4597"/>
                    <a:pt x="2416" y="4608"/>
                  </a:cubicBezTo>
                  <a:cubicBezTo>
                    <a:pt x="2430" y="4610"/>
                    <a:pt x="2436" y="4590"/>
                    <a:pt x="2422" y="4586"/>
                  </a:cubicBezTo>
                  <a:cubicBezTo>
                    <a:pt x="2417" y="4584"/>
                    <a:pt x="2412" y="4583"/>
                    <a:pt x="2407" y="4581"/>
                  </a:cubicBezTo>
                  <a:cubicBezTo>
                    <a:pt x="2414" y="4577"/>
                    <a:pt x="2415" y="4566"/>
                    <a:pt x="2405" y="4564"/>
                  </a:cubicBezTo>
                  <a:cubicBezTo>
                    <a:pt x="2359" y="4554"/>
                    <a:pt x="2313" y="4541"/>
                    <a:pt x="2268" y="4526"/>
                  </a:cubicBezTo>
                  <a:cubicBezTo>
                    <a:pt x="2289" y="4530"/>
                    <a:pt x="2310" y="4535"/>
                    <a:pt x="2332" y="4539"/>
                  </a:cubicBezTo>
                  <a:cubicBezTo>
                    <a:pt x="2344" y="4542"/>
                    <a:pt x="2348" y="4525"/>
                    <a:pt x="2337" y="4521"/>
                  </a:cubicBezTo>
                  <a:cubicBezTo>
                    <a:pt x="2303" y="4508"/>
                    <a:pt x="2269" y="4495"/>
                    <a:pt x="2235" y="4482"/>
                  </a:cubicBezTo>
                  <a:cubicBezTo>
                    <a:pt x="2279" y="4489"/>
                    <a:pt x="2324" y="4497"/>
                    <a:pt x="2368" y="4506"/>
                  </a:cubicBezTo>
                  <a:cubicBezTo>
                    <a:pt x="2380" y="4509"/>
                    <a:pt x="2384" y="4493"/>
                    <a:pt x="2373" y="4488"/>
                  </a:cubicBezTo>
                  <a:cubicBezTo>
                    <a:pt x="2365" y="4485"/>
                    <a:pt x="2358" y="4482"/>
                    <a:pt x="2350" y="4480"/>
                  </a:cubicBezTo>
                  <a:cubicBezTo>
                    <a:pt x="2346" y="4478"/>
                    <a:pt x="2343" y="4480"/>
                    <a:pt x="2341" y="4483"/>
                  </a:cubicBezTo>
                  <a:cubicBezTo>
                    <a:pt x="2322" y="4480"/>
                    <a:pt x="2304" y="4477"/>
                    <a:pt x="2286" y="4474"/>
                  </a:cubicBezTo>
                  <a:cubicBezTo>
                    <a:pt x="2348" y="4469"/>
                    <a:pt x="2409" y="4450"/>
                    <a:pt x="2467" y="4430"/>
                  </a:cubicBezTo>
                  <a:cubicBezTo>
                    <a:pt x="2573" y="4392"/>
                    <a:pt x="2678" y="4351"/>
                    <a:pt x="2783" y="4311"/>
                  </a:cubicBezTo>
                  <a:cubicBezTo>
                    <a:pt x="2889" y="4272"/>
                    <a:pt x="2995" y="4232"/>
                    <a:pt x="3101" y="4192"/>
                  </a:cubicBezTo>
                  <a:cubicBezTo>
                    <a:pt x="3165" y="4167"/>
                    <a:pt x="3236" y="4140"/>
                    <a:pt x="3278" y="4082"/>
                  </a:cubicBezTo>
                  <a:cubicBezTo>
                    <a:pt x="3425" y="4156"/>
                    <a:pt x="3334" y="4334"/>
                    <a:pt x="3227" y="4398"/>
                  </a:cubicBezTo>
                  <a:moveTo>
                    <a:pt x="3091" y="4609"/>
                  </a:moveTo>
                  <a:cubicBezTo>
                    <a:pt x="3073" y="4629"/>
                    <a:pt x="3053" y="4647"/>
                    <a:pt x="3031" y="4664"/>
                  </a:cubicBezTo>
                  <a:cubicBezTo>
                    <a:pt x="3031" y="4662"/>
                    <a:pt x="3031" y="4661"/>
                    <a:pt x="3030" y="4659"/>
                  </a:cubicBezTo>
                  <a:cubicBezTo>
                    <a:pt x="3029" y="4657"/>
                    <a:pt x="3028" y="4654"/>
                    <a:pt x="3027" y="4651"/>
                  </a:cubicBezTo>
                  <a:cubicBezTo>
                    <a:pt x="3026" y="4647"/>
                    <a:pt x="3023" y="4643"/>
                    <a:pt x="3019" y="4642"/>
                  </a:cubicBezTo>
                  <a:cubicBezTo>
                    <a:pt x="3016" y="4642"/>
                    <a:pt x="3013" y="4642"/>
                    <a:pt x="3010" y="4641"/>
                  </a:cubicBezTo>
                  <a:cubicBezTo>
                    <a:pt x="3002" y="4640"/>
                    <a:pt x="2996" y="4646"/>
                    <a:pt x="2995" y="4653"/>
                  </a:cubicBezTo>
                  <a:cubicBezTo>
                    <a:pt x="2986" y="4644"/>
                    <a:pt x="2974" y="4641"/>
                    <a:pt x="2959" y="4644"/>
                  </a:cubicBezTo>
                  <a:cubicBezTo>
                    <a:pt x="2939" y="4642"/>
                    <a:pt x="2920" y="4640"/>
                    <a:pt x="2900" y="4638"/>
                  </a:cubicBezTo>
                  <a:cubicBezTo>
                    <a:pt x="2890" y="4636"/>
                    <a:pt x="2886" y="4648"/>
                    <a:pt x="2890" y="4656"/>
                  </a:cubicBezTo>
                  <a:cubicBezTo>
                    <a:pt x="2864" y="4653"/>
                    <a:pt x="2839" y="4650"/>
                    <a:pt x="2813" y="4648"/>
                  </a:cubicBezTo>
                  <a:cubicBezTo>
                    <a:pt x="2805" y="4647"/>
                    <a:pt x="2801" y="4655"/>
                    <a:pt x="2802" y="4662"/>
                  </a:cubicBezTo>
                  <a:cubicBezTo>
                    <a:pt x="2759" y="4655"/>
                    <a:pt x="2716" y="4650"/>
                    <a:pt x="2672" y="4646"/>
                  </a:cubicBezTo>
                  <a:cubicBezTo>
                    <a:pt x="2659" y="4645"/>
                    <a:pt x="2659" y="4663"/>
                    <a:pt x="2669" y="4667"/>
                  </a:cubicBezTo>
                  <a:cubicBezTo>
                    <a:pt x="2679" y="4671"/>
                    <a:pt x="2689" y="4675"/>
                    <a:pt x="2700" y="4678"/>
                  </a:cubicBezTo>
                  <a:cubicBezTo>
                    <a:pt x="2665" y="4673"/>
                    <a:pt x="2631" y="4668"/>
                    <a:pt x="2597" y="4664"/>
                  </a:cubicBezTo>
                  <a:cubicBezTo>
                    <a:pt x="2586" y="4662"/>
                    <a:pt x="2582" y="4676"/>
                    <a:pt x="2592" y="4681"/>
                  </a:cubicBezTo>
                  <a:cubicBezTo>
                    <a:pt x="2617" y="4691"/>
                    <a:pt x="2642" y="4700"/>
                    <a:pt x="2666" y="4708"/>
                  </a:cubicBezTo>
                  <a:cubicBezTo>
                    <a:pt x="2619" y="4701"/>
                    <a:pt x="2571" y="4693"/>
                    <a:pt x="2523" y="4686"/>
                  </a:cubicBezTo>
                  <a:cubicBezTo>
                    <a:pt x="2515" y="4685"/>
                    <a:pt x="2512" y="4697"/>
                    <a:pt x="2520" y="4698"/>
                  </a:cubicBezTo>
                  <a:cubicBezTo>
                    <a:pt x="2604" y="4712"/>
                    <a:pt x="2689" y="4726"/>
                    <a:pt x="2773" y="4740"/>
                  </a:cubicBezTo>
                  <a:cubicBezTo>
                    <a:pt x="2668" y="4742"/>
                    <a:pt x="2559" y="4718"/>
                    <a:pt x="2459" y="4687"/>
                  </a:cubicBezTo>
                  <a:cubicBezTo>
                    <a:pt x="2502" y="4679"/>
                    <a:pt x="2544" y="4667"/>
                    <a:pt x="2585" y="4655"/>
                  </a:cubicBezTo>
                  <a:cubicBezTo>
                    <a:pt x="2688" y="4626"/>
                    <a:pt x="2790" y="4595"/>
                    <a:pt x="2892" y="4566"/>
                  </a:cubicBezTo>
                  <a:cubicBezTo>
                    <a:pt x="2975" y="4541"/>
                    <a:pt x="3072" y="4521"/>
                    <a:pt x="3161" y="4487"/>
                  </a:cubicBezTo>
                  <a:cubicBezTo>
                    <a:pt x="3142" y="4529"/>
                    <a:pt x="3125" y="4571"/>
                    <a:pt x="3091" y="4609"/>
                  </a:cubicBezTo>
                  <a:close/>
                  <a:moveTo>
                    <a:pt x="2953" y="4707"/>
                  </a:moveTo>
                  <a:cubicBezTo>
                    <a:pt x="2958" y="4701"/>
                    <a:pt x="2957" y="4690"/>
                    <a:pt x="2947" y="4687"/>
                  </a:cubicBezTo>
                  <a:cubicBezTo>
                    <a:pt x="2943" y="4686"/>
                    <a:pt x="2940" y="4685"/>
                    <a:pt x="2936" y="4684"/>
                  </a:cubicBezTo>
                  <a:cubicBezTo>
                    <a:pt x="2950" y="4686"/>
                    <a:pt x="2964" y="4687"/>
                    <a:pt x="2977" y="4689"/>
                  </a:cubicBezTo>
                  <a:cubicBezTo>
                    <a:pt x="2986" y="4689"/>
                    <a:pt x="2991" y="4679"/>
                    <a:pt x="2988" y="4672"/>
                  </a:cubicBezTo>
                  <a:cubicBezTo>
                    <a:pt x="2997" y="4673"/>
                    <a:pt x="3005" y="4674"/>
                    <a:pt x="3014" y="4675"/>
                  </a:cubicBezTo>
                  <a:cubicBezTo>
                    <a:pt x="2995" y="4688"/>
                    <a:pt x="2974" y="4699"/>
                    <a:pt x="2953" y="4707"/>
                  </a:cubicBezTo>
                  <a:close/>
                  <a:moveTo>
                    <a:pt x="2904" y="4724"/>
                  </a:moveTo>
                  <a:cubicBezTo>
                    <a:pt x="2907" y="4718"/>
                    <a:pt x="2906" y="4711"/>
                    <a:pt x="2899" y="4709"/>
                  </a:cubicBezTo>
                  <a:cubicBezTo>
                    <a:pt x="2852" y="4701"/>
                    <a:pt x="2806" y="4690"/>
                    <a:pt x="2761" y="4676"/>
                  </a:cubicBezTo>
                  <a:cubicBezTo>
                    <a:pt x="2822" y="4684"/>
                    <a:pt x="2881" y="4695"/>
                    <a:pt x="2940" y="4711"/>
                  </a:cubicBezTo>
                  <a:cubicBezTo>
                    <a:pt x="2941" y="4712"/>
                    <a:pt x="2942" y="4712"/>
                    <a:pt x="2943" y="4712"/>
                  </a:cubicBezTo>
                  <a:cubicBezTo>
                    <a:pt x="2934" y="4715"/>
                    <a:pt x="2925" y="4718"/>
                    <a:pt x="2916" y="4721"/>
                  </a:cubicBezTo>
                  <a:cubicBezTo>
                    <a:pt x="2912" y="4722"/>
                    <a:pt x="2908" y="4723"/>
                    <a:pt x="2904" y="4724"/>
                  </a:cubicBezTo>
                  <a:close/>
                  <a:moveTo>
                    <a:pt x="2849" y="4735"/>
                  </a:moveTo>
                  <a:cubicBezTo>
                    <a:pt x="2793" y="4725"/>
                    <a:pt x="2738" y="4711"/>
                    <a:pt x="2685" y="4694"/>
                  </a:cubicBezTo>
                  <a:cubicBezTo>
                    <a:pt x="2752" y="4705"/>
                    <a:pt x="2820" y="4716"/>
                    <a:pt x="2887" y="4728"/>
                  </a:cubicBezTo>
                  <a:cubicBezTo>
                    <a:pt x="2874" y="4731"/>
                    <a:pt x="2862" y="4733"/>
                    <a:pt x="2849" y="4735"/>
                  </a:cubicBezTo>
                  <a:close/>
                  <a:moveTo>
                    <a:pt x="2177" y="4557"/>
                  </a:moveTo>
                  <a:cubicBezTo>
                    <a:pt x="2164" y="4540"/>
                    <a:pt x="2152" y="4521"/>
                    <a:pt x="2143" y="4499"/>
                  </a:cubicBezTo>
                  <a:cubicBezTo>
                    <a:pt x="2160" y="4507"/>
                    <a:pt x="2177" y="4515"/>
                    <a:pt x="2195" y="4522"/>
                  </a:cubicBezTo>
                  <a:cubicBezTo>
                    <a:pt x="2194" y="4522"/>
                    <a:pt x="2192" y="4522"/>
                    <a:pt x="2191" y="4521"/>
                  </a:cubicBezTo>
                  <a:cubicBezTo>
                    <a:pt x="2177" y="4518"/>
                    <a:pt x="2171" y="4539"/>
                    <a:pt x="2185" y="4542"/>
                  </a:cubicBezTo>
                  <a:cubicBezTo>
                    <a:pt x="2209" y="4550"/>
                    <a:pt x="2234" y="4557"/>
                    <a:pt x="2259" y="4564"/>
                  </a:cubicBezTo>
                  <a:cubicBezTo>
                    <a:pt x="2232" y="4561"/>
                    <a:pt x="2204" y="4559"/>
                    <a:pt x="2177" y="4557"/>
                  </a:cubicBezTo>
                  <a:cubicBezTo>
                    <a:pt x="2177" y="4557"/>
                    <a:pt x="2177" y="4557"/>
                    <a:pt x="2177" y="4557"/>
                  </a:cubicBezTo>
                  <a:close/>
                  <a:moveTo>
                    <a:pt x="2133" y="4474"/>
                  </a:moveTo>
                  <a:cubicBezTo>
                    <a:pt x="2131" y="4467"/>
                    <a:pt x="2129" y="4460"/>
                    <a:pt x="2127" y="4453"/>
                  </a:cubicBezTo>
                  <a:cubicBezTo>
                    <a:pt x="2130" y="4454"/>
                    <a:pt x="2134" y="4456"/>
                    <a:pt x="2138" y="4457"/>
                  </a:cubicBezTo>
                  <a:cubicBezTo>
                    <a:pt x="2137" y="4461"/>
                    <a:pt x="2139" y="4465"/>
                    <a:pt x="2144" y="4467"/>
                  </a:cubicBezTo>
                  <a:cubicBezTo>
                    <a:pt x="2162" y="4474"/>
                    <a:pt x="2180" y="4481"/>
                    <a:pt x="2199" y="4488"/>
                  </a:cubicBezTo>
                  <a:cubicBezTo>
                    <a:pt x="2179" y="4483"/>
                    <a:pt x="2160" y="4479"/>
                    <a:pt x="2141" y="4474"/>
                  </a:cubicBezTo>
                  <a:cubicBezTo>
                    <a:pt x="2138" y="4473"/>
                    <a:pt x="2135" y="4473"/>
                    <a:pt x="2133" y="4474"/>
                  </a:cubicBezTo>
                  <a:close/>
                  <a:moveTo>
                    <a:pt x="2254" y="4425"/>
                  </a:moveTo>
                  <a:cubicBezTo>
                    <a:pt x="2254" y="4425"/>
                    <a:pt x="2254" y="4425"/>
                    <a:pt x="2253" y="4425"/>
                  </a:cubicBezTo>
                  <a:cubicBezTo>
                    <a:pt x="2197" y="4425"/>
                    <a:pt x="2147" y="4410"/>
                    <a:pt x="2105" y="4382"/>
                  </a:cubicBezTo>
                  <a:cubicBezTo>
                    <a:pt x="2154" y="4400"/>
                    <a:pt x="2203" y="4414"/>
                    <a:pt x="2254" y="4425"/>
                  </a:cubicBezTo>
                  <a:close/>
                  <a:moveTo>
                    <a:pt x="2077" y="4361"/>
                  </a:moveTo>
                  <a:cubicBezTo>
                    <a:pt x="2074" y="4359"/>
                    <a:pt x="2071" y="4356"/>
                    <a:pt x="2068" y="4354"/>
                  </a:cubicBezTo>
                  <a:cubicBezTo>
                    <a:pt x="2088" y="4362"/>
                    <a:pt x="2108" y="4371"/>
                    <a:pt x="2128" y="4379"/>
                  </a:cubicBezTo>
                  <a:cubicBezTo>
                    <a:pt x="2111" y="4373"/>
                    <a:pt x="2094" y="4368"/>
                    <a:pt x="2077" y="4361"/>
                  </a:cubicBezTo>
                  <a:close/>
                  <a:moveTo>
                    <a:pt x="2035" y="4319"/>
                  </a:moveTo>
                  <a:cubicBezTo>
                    <a:pt x="2027" y="4309"/>
                    <a:pt x="2020" y="4298"/>
                    <a:pt x="2013" y="4287"/>
                  </a:cubicBezTo>
                  <a:cubicBezTo>
                    <a:pt x="2014" y="4288"/>
                    <a:pt x="2014" y="4288"/>
                    <a:pt x="2015" y="4289"/>
                  </a:cubicBezTo>
                  <a:cubicBezTo>
                    <a:pt x="2037" y="4303"/>
                    <a:pt x="2060" y="4315"/>
                    <a:pt x="2083" y="4326"/>
                  </a:cubicBezTo>
                  <a:cubicBezTo>
                    <a:pt x="2067" y="4324"/>
                    <a:pt x="2052" y="4321"/>
                    <a:pt x="2036" y="4319"/>
                  </a:cubicBezTo>
                  <a:cubicBezTo>
                    <a:pt x="2036" y="4319"/>
                    <a:pt x="2036" y="4319"/>
                    <a:pt x="2035" y="4319"/>
                  </a:cubicBezTo>
                  <a:close/>
                  <a:moveTo>
                    <a:pt x="1985" y="4228"/>
                  </a:moveTo>
                  <a:cubicBezTo>
                    <a:pt x="2035" y="4254"/>
                    <a:pt x="2086" y="4280"/>
                    <a:pt x="2137" y="4306"/>
                  </a:cubicBezTo>
                  <a:cubicBezTo>
                    <a:pt x="2099" y="4295"/>
                    <a:pt x="2060" y="4284"/>
                    <a:pt x="2022" y="4273"/>
                  </a:cubicBezTo>
                  <a:cubicBezTo>
                    <a:pt x="2014" y="4271"/>
                    <a:pt x="2010" y="4279"/>
                    <a:pt x="2012" y="4285"/>
                  </a:cubicBezTo>
                  <a:cubicBezTo>
                    <a:pt x="2001" y="4267"/>
                    <a:pt x="1992" y="4248"/>
                    <a:pt x="1985" y="4228"/>
                  </a:cubicBezTo>
                  <a:moveTo>
                    <a:pt x="1897" y="3999"/>
                  </a:moveTo>
                  <a:cubicBezTo>
                    <a:pt x="1894" y="3992"/>
                    <a:pt x="1892" y="3985"/>
                    <a:pt x="1891" y="3978"/>
                  </a:cubicBezTo>
                  <a:cubicBezTo>
                    <a:pt x="1921" y="3993"/>
                    <a:pt x="1951" y="4009"/>
                    <a:pt x="1981" y="4024"/>
                  </a:cubicBezTo>
                  <a:cubicBezTo>
                    <a:pt x="1953" y="4015"/>
                    <a:pt x="1925" y="4006"/>
                    <a:pt x="1897" y="3999"/>
                  </a:cubicBezTo>
                  <a:close/>
                  <a:moveTo>
                    <a:pt x="1888" y="3923"/>
                  </a:moveTo>
                  <a:cubicBezTo>
                    <a:pt x="1913" y="3941"/>
                    <a:pt x="1939" y="3957"/>
                    <a:pt x="1965" y="3973"/>
                  </a:cubicBezTo>
                  <a:cubicBezTo>
                    <a:pt x="1939" y="3964"/>
                    <a:pt x="1913" y="3955"/>
                    <a:pt x="1887" y="3945"/>
                  </a:cubicBezTo>
                  <a:cubicBezTo>
                    <a:pt x="1887" y="3938"/>
                    <a:pt x="1888" y="3931"/>
                    <a:pt x="1888" y="3923"/>
                  </a:cubicBezTo>
                  <a:moveTo>
                    <a:pt x="1909" y="3853"/>
                  </a:moveTo>
                  <a:cubicBezTo>
                    <a:pt x="1916" y="3871"/>
                    <a:pt x="1923" y="3889"/>
                    <a:pt x="1930" y="3907"/>
                  </a:cubicBezTo>
                  <a:cubicBezTo>
                    <a:pt x="1917" y="3904"/>
                    <a:pt x="1905" y="3901"/>
                    <a:pt x="1893" y="3898"/>
                  </a:cubicBezTo>
                  <a:cubicBezTo>
                    <a:pt x="1896" y="3883"/>
                    <a:pt x="1902" y="3868"/>
                    <a:pt x="1909" y="3853"/>
                  </a:cubicBezTo>
                  <a:close/>
                  <a:moveTo>
                    <a:pt x="3278" y="2586"/>
                  </a:moveTo>
                  <a:cubicBezTo>
                    <a:pt x="3484" y="2324"/>
                    <a:pt x="3597" y="2000"/>
                    <a:pt x="3607" y="1668"/>
                  </a:cubicBezTo>
                  <a:cubicBezTo>
                    <a:pt x="3617" y="1336"/>
                    <a:pt x="3518" y="1005"/>
                    <a:pt x="3342" y="725"/>
                  </a:cubicBezTo>
                  <a:cubicBezTo>
                    <a:pt x="3165" y="443"/>
                    <a:pt x="2903" y="186"/>
                    <a:pt x="2586" y="72"/>
                  </a:cubicBezTo>
                  <a:cubicBezTo>
                    <a:pt x="2415" y="10"/>
                    <a:pt x="2231" y="0"/>
                    <a:pt x="2050" y="3"/>
                  </a:cubicBezTo>
                  <a:cubicBezTo>
                    <a:pt x="1859" y="5"/>
                    <a:pt x="1666" y="21"/>
                    <a:pt x="1482" y="74"/>
                  </a:cubicBezTo>
                  <a:cubicBezTo>
                    <a:pt x="1147" y="171"/>
                    <a:pt x="838" y="379"/>
                    <a:pt x="580" y="610"/>
                  </a:cubicBezTo>
                  <a:cubicBezTo>
                    <a:pt x="327" y="836"/>
                    <a:pt x="162" y="1122"/>
                    <a:pt x="128" y="1462"/>
                  </a:cubicBezTo>
                  <a:cubicBezTo>
                    <a:pt x="96" y="1781"/>
                    <a:pt x="174" y="2110"/>
                    <a:pt x="332" y="2386"/>
                  </a:cubicBezTo>
                  <a:cubicBezTo>
                    <a:pt x="511" y="2698"/>
                    <a:pt x="786" y="2946"/>
                    <a:pt x="1092" y="3130"/>
                  </a:cubicBezTo>
                  <a:cubicBezTo>
                    <a:pt x="1249" y="3225"/>
                    <a:pt x="1416" y="3303"/>
                    <a:pt x="1587" y="3370"/>
                  </a:cubicBezTo>
                  <a:cubicBezTo>
                    <a:pt x="1638" y="3389"/>
                    <a:pt x="1691" y="3408"/>
                    <a:pt x="1730" y="3447"/>
                  </a:cubicBezTo>
                  <a:cubicBezTo>
                    <a:pt x="1768" y="3484"/>
                    <a:pt x="1788" y="3537"/>
                    <a:pt x="1806" y="3586"/>
                  </a:cubicBezTo>
                  <a:cubicBezTo>
                    <a:pt x="1837" y="3668"/>
                    <a:pt x="1868" y="3749"/>
                    <a:pt x="1900" y="3831"/>
                  </a:cubicBezTo>
                  <a:cubicBezTo>
                    <a:pt x="1896" y="3830"/>
                    <a:pt x="1891" y="3832"/>
                    <a:pt x="1887" y="3837"/>
                  </a:cubicBezTo>
                  <a:cubicBezTo>
                    <a:pt x="1809" y="3943"/>
                    <a:pt x="1849" y="4065"/>
                    <a:pt x="1935" y="4142"/>
                  </a:cubicBezTo>
                  <a:cubicBezTo>
                    <a:pt x="1935" y="4143"/>
                    <a:pt x="1934" y="4145"/>
                    <a:pt x="1934" y="4146"/>
                  </a:cubicBezTo>
                  <a:cubicBezTo>
                    <a:pt x="1921" y="4263"/>
                    <a:pt x="1989" y="4376"/>
                    <a:pt x="2089" y="4434"/>
                  </a:cubicBezTo>
                  <a:cubicBezTo>
                    <a:pt x="2072" y="4572"/>
                    <a:pt x="2196" y="4682"/>
                    <a:pt x="2326" y="4694"/>
                  </a:cubicBezTo>
                  <a:cubicBezTo>
                    <a:pt x="2348" y="4696"/>
                    <a:pt x="2369" y="4697"/>
                    <a:pt x="2391" y="4695"/>
                  </a:cubicBezTo>
                  <a:cubicBezTo>
                    <a:pt x="2391" y="4695"/>
                    <a:pt x="2391" y="4695"/>
                    <a:pt x="2391" y="4696"/>
                  </a:cubicBezTo>
                  <a:cubicBezTo>
                    <a:pt x="2556" y="4777"/>
                    <a:pt x="2777" y="4827"/>
                    <a:pt x="2956" y="4763"/>
                  </a:cubicBezTo>
                  <a:cubicBezTo>
                    <a:pt x="3071" y="4721"/>
                    <a:pt x="3222" y="4593"/>
                    <a:pt x="3225" y="4458"/>
                  </a:cubicBezTo>
                  <a:cubicBezTo>
                    <a:pt x="3275" y="4431"/>
                    <a:pt x="3320" y="4398"/>
                    <a:pt x="3354" y="4352"/>
                  </a:cubicBezTo>
                  <a:cubicBezTo>
                    <a:pt x="3429" y="4251"/>
                    <a:pt x="3419" y="4100"/>
                    <a:pt x="3299" y="4043"/>
                  </a:cubicBezTo>
                  <a:cubicBezTo>
                    <a:pt x="3338" y="3947"/>
                    <a:pt x="3301" y="3825"/>
                    <a:pt x="3213" y="3771"/>
                  </a:cubicBezTo>
                  <a:cubicBezTo>
                    <a:pt x="3277" y="3657"/>
                    <a:pt x="3248" y="3474"/>
                    <a:pt x="3099" y="3450"/>
                  </a:cubicBezTo>
                  <a:cubicBezTo>
                    <a:pt x="3097" y="3450"/>
                    <a:pt x="3096" y="3450"/>
                    <a:pt x="3095" y="3450"/>
                  </a:cubicBezTo>
                  <a:cubicBezTo>
                    <a:pt x="3086" y="3302"/>
                    <a:pt x="2985" y="3170"/>
                    <a:pt x="3010" y="3017"/>
                  </a:cubicBezTo>
                  <a:cubicBezTo>
                    <a:pt x="3037" y="2847"/>
                    <a:pt x="3176" y="2715"/>
                    <a:pt x="3278" y="2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D1413CCF-5CC5-4E8E-8765-4DC909625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1351" y="688975"/>
              <a:ext cx="658813" cy="463550"/>
            </a:xfrm>
            <a:custGeom>
              <a:avLst/>
              <a:gdLst>
                <a:gd name="T0" fmla="*/ 1221 w 1282"/>
                <a:gd name="T1" fmla="*/ 809 h 905"/>
                <a:gd name="T2" fmla="*/ 1145 w 1282"/>
                <a:gd name="T3" fmla="*/ 804 h 905"/>
                <a:gd name="T4" fmla="*/ 1118 w 1282"/>
                <a:gd name="T5" fmla="*/ 762 h 905"/>
                <a:gd name="T6" fmla="*/ 990 w 1282"/>
                <a:gd name="T7" fmla="*/ 560 h 905"/>
                <a:gd name="T8" fmla="*/ 587 w 1282"/>
                <a:gd name="T9" fmla="*/ 323 h 905"/>
                <a:gd name="T10" fmla="*/ 326 w 1282"/>
                <a:gd name="T11" fmla="*/ 310 h 905"/>
                <a:gd name="T12" fmla="*/ 141 w 1282"/>
                <a:gd name="T13" fmla="*/ 327 h 905"/>
                <a:gd name="T14" fmla="*/ 140 w 1282"/>
                <a:gd name="T15" fmla="*/ 140 h 905"/>
                <a:gd name="T16" fmla="*/ 152 w 1282"/>
                <a:gd name="T17" fmla="*/ 125 h 905"/>
                <a:gd name="T18" fmla="*/ 1155 w 1282"/>
                <a:gd name="T19" fmla="*/ 598 h 905"/>
                <a:gd name="T20" fmla="*/ 1219 w 1282"/>
                <a:gd name="T21" fmla="*/ 726 h 905"/>
                <a:gd name="T22" fmla="*/ 1228 w 1282"/>
                <a:gd name="T23" fmla="*/ 782 h 905"/>
                <a:gd name="T24" fmla="*/ 1221 w 1282"/>
                <a:gd name="T25" fmla="*/ 809 h 905"/>
                <a:gd name="T26" fmla="*/ 1142 w 1282"/>
                <a:gd name="T27" fmla="*/ 480 h 905"/>
                <a:gd name="T28" fmla="*/ 907 w 1282"/>
                <a:gd name="T29" fmla="*/ 237 h 905"/>
                <a:gd name="T30" fmla="*/ 104 w 1282"/>
                <a:gd name="T31" fmla="*/ 100 h 905"/>
                <a:gd name="T32" fmla="*/ 93 w 1282"/>
                <a:gd name="T33" fmla="*/ 110 h 905"/>
                <a:gd name="T34" fmla="*/ 53 w 1282"/>
                <a:gd name="T35" fmla="*/ 323 h 905"/>
                <a:gd name="T36" fmla="*/ 322 w 1282"/>
                <a:gd name="T37" fmla="*/ 363 h 905"/>
                <a:gd name="T38" fmla="*/ 955 w 1282"/>
                <a:gd name="T39" fmla="*/ 596 h 905"/>
                <a:gd name="T40" fmla="*/ 1051 w 1282"/>
                <a:gd name="T41" fmla="*/ 737 h 905"/>
                <a:gd name="T42" fmla="*/ 1146 w 1282"/>
                <a:gd name="T43" fmla="*/ 867 h 905"/>
                <a:gd name="T44" fmla="*/ 1279 w 1282"/>
                <a:gd name="T45" fmla="*/ 766 h 905"/>
                <a:gd name="T46" fmla="*/ 1142 w 1282"/>
                <a:gd name="T47" fmla="*/ 48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2" h="905">
                  <a:moveTo>
                    <a:pt x="1221" y="809"/>
                  </a:moveTo>
                  <a:cubicBezTo>
                    <a:pt x="1196" y="808"/>
                    <a:pt x="1171" y="806"/>
                    <a:pt x="1145" y="804"/>
                  </a:cubicBezTo>
                  <a:cubicBezTo>
                    <a:pt x="1134" y="797"/>
                    <a:pt x="1125" y="774"/>
                    <a:pt x="1118" y="762"/>
                  </a:cubicBezTo>
                  <a:cubicBezTo>
                    <a:pt x="1080" y="690"/>
                    <a:pt x="1045" y="622"/>
                    <a:pt x="990" y="560"/>
                  </a:cubicBezTo>
                  <a:cubicBezTo>
                    <a:pt x="885" y="442"/>
                    <a:pt x="740" y="359"/>
                    <a:pt x="587" y="323"/>
                  </a:cubicBezTo>
                  <a:cubicBezTo>
                    <a:pt x="501" y="303"/>
                    <a:pt x="413" y="298"/>
                    <a:pt x="326" y="310"/>
                  </a:cubicBezTo>
                  <a:cubicBezTo>
                    <a:pt x="267" y="318"/>
                    <a:pt x="200" y="348"/>
                    <a:pt x="141" y="327"/>
                  </a:cubicBezTo>
                  <a:cubicBezTo>
                    <a:pt x="51" y="294"/>
                    <a:pt x="64" y="179"/>
                    <a:pt x="140" y="140"/>
                  </a:cubicBezTo>
                  <a:cubicBezTo>
                    <a:pt x="147" y="136"/>
                    <a:pt x="151" y="131"/>
                    <a:pt x="152" y="125"/>
                  </a:cubicBezTo>
                  <a:cubicBezTo>
                    <a:pt x="557" y="38"/>
                    <a:pt x="948" y="247"/>
                    <a:pt x="1155" y="598"/>
                  </a:cubicBezTo>
                  <a:cubicBezTo>
                    <a:pt x="1179" y="638"/>
                    <a:pt x="1206" y="681"/>
                    <a:pt x="1219" y="726"/>
                  </a:cubicBezTo>
                  <a:cubicBezTo>
                    <a:pt x="1224" y="744"/>
                    <a:pt x="1229" y="763"/>
                    <a:pt x="1228" y="782"/>
                  </a:cubicBezTo>
                  <a:lnTo>
                    <a:pt x="1221" y="809"/>
                  </a:lnTo>
                  <a:close/>
                  <a:moveTo>
                    <a:pt x="1142" y="480"/>
                  </a:moveTo>
                  <a:cubicBezTo>
                    <a:pt x="1076" y="388"/>
                    <a:pt x="998" y="305"/>
                    <a:pt x="907" y="237"/>
                  </a:cubicBezTo>
                  <a:cubicBezTo>
                    <a:pt x="679" y="68"/>
                    <a:pt x="375" y="0"/>
                    <a:pt x="104" y="100"/>
                  </a:cubicBezTo>
                  <a:cubicBezTo>
                    <a:pt x="99" y="102"/>
                    <a:pt x="95" y="105"/>
                    <a:pt x="93" y="110"/>
                  </a:cubicBezTo>
                  <a:cubicBezTo>
                    <a:pt x="25" y="157"/>
                    <a:pt x="0" y="251"/>
                    <a:pt x="53" y="323"/>
                  </a:cubicBezTo>
                  <a:cubicBezTo>
                    <a:pt x="121" y="418"/>
                    <a:pt x="227" y="378"/>
                    <a:pt x="322" y="363"/>
                  </a:cubicBezTo>
                  <a:cubicBezTo>
                    <a:pt x="554" y="326"/>
                    <a:pt x="799" y="422"/>
                    <a:pt x="955" y="596"/>
                  </a:cubicBezTo>
                  <a:cubicBezTo>
                    <a:pt x="993" y="638"/>
                    <a:pt x="1025" y="686"/>
                    <a:pt x="1051" y="737"/>
                  </a:cubicBezTo>
                  <a:cubicBezTo>
                    <a:pt x="1075" y="785"/>
                    <a:pt x="1093" y="842"/>
                    <a:pt x="1146" y="867"/>
                  </a:cubicBezTo>
                  <a:cubicBezTo>
                    <a:pt x="1222" y="905"/>
                    <a:pt x="1282" y="841"/>
                    <a:pt x="1279" y="766"/>
                  </a:cubicBezTo>
                  <a:cubicBezTo>
                    <a:pt x="1275" y="665"/>
                    <a:pt x="1199" y="559"/>
                    <a:pt x="114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3BD5E817-3A08-4674-B9DE-6C417244D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2354263"/>
              <a:ext cx="101600" cy="184150"/>
            </a:xfrm>
            <a:custGeom>
              <a:avLst/>
              <a:gdLst>
                <a:gd name="T0" fmla="*/ 153 w 198"/>
                <a:gd name="T1" fmla="*/ 21 h 358"/>
                <a:gd name="T2" fmla="*/ 86 w 198"/>
                <a:gd name="T3" fmla="*/ 172 h 358"/>
                <a:gd name="T4" fmla="*/ 53 w 198"/>
                <a:gd name="T5" fmla="*/ 242 h 358"/>
                <a:gd name="T6" fmla="*/ 28 w 198"/>
                <a:gd name="T7" fmla="*/ 296 h 358"/>
                <a:gd name="T8" fmla="*/ 13 w 198"/>
                <a:gd name="T9" fmla="*/ 302 h 358"/>
                <a:gd name="T10" fmla="*/ 5 w 198"/>
                <a:gd name="T11" fmla="*/ 336 h 358"/>
                <a:gd name="T12" fmla="*/ 37 w 198"/>
                <a:gd name="T13" fmla="*/ 354 h 358"/>
                <a:gd name="T14" fmla="*/ 116 w 198"/>
                <a:gd name="T15" fmla="*/ 228 h 358"/>
                <a:gd name="T16" fmla="*/ 191 w 198"/>
                <a:gd name="T17" fmla="*/ 37 h 358"/>
                <a:gd name="T18" fmla="*/ 153 w 198"/>
                <a:gd name="T19" fmla="*/ 2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358">
                  <a:moveTo>
                    <a:pt x="153" y="21"/>
                  </a:moveTo>
                  <a:cubicBezTo>
                    <a:pt x="130" y="71"/>
                    <a:pt x="109" y="122"/>
                    <a:pt x="86" y="172"/>
                  </a:cubicBezTo>
                  <a:cubicBezTo>
                    <a:pt x="75" y="195"/>
                    <a:pt x="64" y="219"/>
                    <a:pt x="53" y="242"/>
                  </a:cubicBezTo>
                  <a:cubicBezTo>
                    <a:pt x="47" y="254"/>
                    <a:pt x="39" y="280"/>
                    <a:pt x="28" y="296"/>
                  </a:cubicBezTo>
                  <a:cubicBezTo>
                    <a:pt x="22" y="296"/>
                    <a:pt x="17" y="298"/>
                    <a:pt x="13" y="302"/>
                  </a:cubicBezTo>
                  <a:cubicBezTo>
                    <a:pt x="4" y="313"/>
                    <a:pt x="0" y="321"/>
                    <a:pt x="5" y="336"/>
                  </a:cubicBezTo>
                  <a:cubicBezTo>
                    <a:pt x="9" y="350"/>
                    <a:pt x="23" y="358"/>
                    <a:pt x="37" y="354"/>
                  </a:cubicBezTo>
                  <a:cubicBezTo>
                    <a:pt x="84" y="343"/>
                    <a:pt x="99" y="268"/>
                    <a:pt x="116" y="228"/>
                  </a:cubicBezTo>
                  <a:cubicBezTo>
                    <a:pt x="143" y="165"/>
                    <a:pt x="169" y="102"/>
                    <a:pt x="191" y="37"/>
                  </a:cubicBezTo>
                  <a:cubicBezTo>
                    <a:pt x="198" y="16"/>
                    <a:pt x="163" y="0"/>
                    <a:pt x="15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8">
              <a:extLst>
                <a:ext uri="{FF2B5EF4-FFF2-40B4-BE49-F238E27FC236}">
                  <a16:creationId xmlns:a16="http://schemas.microsoft.com/office/drawing/2014/main" id="{1F4C6096-EE37-4512-ABB8-39830C066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2206625"/>
              <a:ext cx="131763" cy="153988"/>
            </a:xfrm>
            <a:custGeom>
              <a:avLst/>
              <a:gdLst>
                <a:gd name="T0" fmla="*/ 224 w 257"/>
                <a:gd name="T1" fmla="*/ 10 h 302"/>
                <a:gd name="T2" fmla="*/ 15 w 257"/>
                <a:gd name="T3" fmla="*/ 251 h 302"/>
                <a:gd name="T4" fmla="*/ 58 w 257"/>
                <a:gd name="T5" fmla="*/ 276 h 302"/>
                <a:gd name="T6" fmla="*/ 58 w 257"/>
                <a:gd name="T7" fmla="*/ 276 h 302"/>
                <a:gd name="T8" fmla="*/ 244 w 257"/>
                <a:gd name="T9" fmla="*/ 36 h 302"/>
                <a:gd name="T10" fmla="*/ 224 w 257"/>
                <a:gd name="T11" fmla="*/ 1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302">
                  <a:moveTo>
                    <a:pt x="224" y="10"/>
                  </a:moveTo>
                  <a:cubicBezTo>
                    <a:pt x="135" y="69"/>
                    <a:pt x="62" y="155"/>
                    <a:pt x="15" y="251"/>
                  </a:cubicBezTo>
                  <a:cubicBezTo>
                    <a:pt x="0" y="281"/>
                    <a:pt x="43" y="302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104" y="182"/>
                    <a:pt x="166" y="106"/>
                    <a:pt x="244" y="36"/>
                  </a:cubicBezTo>
                  <a:cubicBezTo>
                    <a:pt x="257" y="24"/>
                    <a:pt x="239" y="0"/>
                    <a:pt x="2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2A27CA08-6198-4077-84E6-EE5F4E320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1828800"/>
              <a:ext cx="163513" cy="88900"/>
            </a:xfrm>
            <a:custGeom>
              <a:avLst/>
              <a:gdLst>
                <a:gd name="T0" fmla="*/ 283 w 319"/>
                <a:gd name="T1" fmla="*/ 9 h 174"/>
                <a:gd name="T2" fmla="*/ 151 w 319"/>
                <a:gd name="T3" fmla="*/ 80 h 174"/>
                <a:gd name="T4" fmla="*/ 15 w 319"/>
                <a:gd name="T5" fmla="*/ 140 h 174"/>
                <a:gd name="T6" fmla="*/ 24 w 319"/>
                <a:gd name="T7" fmla="*/ 174 h 174"/>
                <a:gd name="T8" fmla="*/ 166 w 319"/>
                <a:gd name="T9" fmla="*/ 124 h 174"/>
                <a:gd name="T10" fmla="*/ 304 w 319"/>
                <a:gd name="T11" fmla="*/ 35 h 174"/>
                <a:gd name="T12" fmla="*/ 283 w 319"/>
                <a:gd name="T13" fmla="*/ 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174">
                  <a:moveTo>
                    <a:pt x="283" y="9"/>
                  </a:moveTo>
                  <a:cubicBezTo>
                    <a:pt x="239" y="33"/>
                    <a:pt x="197" y="59"/>
                    <a:pt x="151" y="80"/>
                  </a:cubicBezTo>
                  <a:cubicBezTo>
                    <a:pt x="107" y="101"/>
                    <a:pt x="54" y="111"/>
                    <a:pt x="15" y="140"/>
                  </a:cubicBezTo>
                  <a:cubicBezTo>
                    <a:pt x="0" y="150"/>
                    <a:pt x="4" y="174"/>
                    <a:pt x="24" y="174"/>
                  </a:cubicBezTo>
                  <a:cubicBezTo>
                    <a:pt x="73" y="174"/>
                    <a:pt x="123" y="146"/>
                    <a:pt x="166" y="124"/>
                  </a:cubicBezTo>
                  <a:cubicBezTo>
                    <a:pt x="215" y="99"/>
                    <a:pt x="262" y="71"/>
                    <a:pt x="304" y="35"/>
                  </a:cubicBezTo>
                  <a:cubicBezTo>
                    <a:pt x="319" y="22"/>
                    <a:pt x="299" y="0"/>
                    <a:pt x="28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A7515AA5-06B7-486E-93E7-33647D5B5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1289050"/>
              <a:ext cx="190500" cy="38100"/>
            </a:xfrm>
            <a:custGeom>
              <a:avLst/>
              <a:gdLst>
                <a:gd name="T0" fmla="*/ 348 w 370"/>
                <a:gd name="T1" fmla="*/ 18 h 72"/>
                <a:gd name="T2" fmla="*/ 87 w 370"/>
                <a:gd name="T3" fmla="*/ 21 h 72"/>
                <a:gd name="T4" fmla="*/ 57 w 370"/>
                <a:gd name="T5" fmla="*/ 6 h 72"/>
                <a:gd name="T6" fmla="*/ 20 w 370"/>
                <a:gd name="T7" fmla="*/ 26 h 72"/>
                <a:gd name="T8" fmla="*/ 33 w 370"/>
                <a:gd name="T9" fmla="*/ 71 h 72"/>
                <a:gd name="T10" fmla="*/ 348 w 370"/>
                <a:gd name="T11" fmla="*/ 51 h 72"/>
                <a:gd name="T12" fmla="*/ 348 w 370"/>
                <a:gd name="T13" fmla="*/ 1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0" h="72">
                  <a:moveTo>
                    <a:pt x="348" y="18"/>
                  </a:moveTo>
                  <a:cubicBezTo>
                    <a:pt x="262" y="14"/>
                    <a:pt x="174" y="17"/>
                    <a:pt x="87" y="21"/>
                  </a:cubicBezTo>
                  <a:cubicBezTo>
                    <a:pt x="84" y="9"/>
                    <a:pt x="70" y="0"/>
                    <a:pt x="57" y="6"/>
                  </a:cubicBezTo>
                  <a:cubicBezTo>
                    <a:pt x="44" y="12"/>
                    <a:pt x="32" y="18"/>
                    <a:pt x="20" y="26"/>
                  </a:cubicBezTo>
                  <a:cubicBezTo>
                    <a:pt x="0" y="38"/>
                    <a:pt x="8" y="72"/>
                    <a:pt x="33" y="71"/>
                  </a:cubicBezTo>
                  <a:cubicBezTo>
                    <a:pt x="138" y="66"/>
                    <a:pt x="244" y="64"/>
                    <a:pt x="348" y="51"/>
                  </a:cubicBezTo>
                  <a:cubicBezTo>
                    <a:pt x="369" y="48"/>
                    <a:pt x="370" y="19"/>
                    <a:pt x="34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1">
              <a:extLst>
                <a:ext uri="{FF2B5EF4-FFF2-40B4-BE49-F238E27FC236}">
                  <a16:creationId xmlns:a16="http://schemas.microsoft.com/office/drawing/2014/main" id="{3EE3AEFD-F15A-4287-B292-C02E6D3CC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785813"/>
              <a:ext cx="134938" cy="136525"/>
            </a:xfrm>
            <a:custGeom>
              <a:avLst/>
              <a:gdLst>
                <a:gd name="T0" fmla="*/ 248 w 264"/>
                <a:gd name="T1" fmla="*/ 222 h 264"/>
                <a:gd name="T2" fmla="*/ 140 w 264"/>
                <a:gd name="T3" fmla="*/ 107 h 264"/>
                <a:gd name="T4" fmla="*/ 33 w 264"/>
                <a:gd name="T5" fmla="*/ 8 h 264"/>
                <a:gd name="T6" fmla="*/ 7 w 264"/>
                <a:gd name="T7" fmla="*/ 33 h 264"/>
                <a:gd name="T8" fmla="*/ 107 w 264"/>
                <a:gd name="T9" fmla="*/ 140 h 264"/>
                <a:gd name="T10" fmla="*/ 221 w 264"/>
                <a:gd name="T11" fmla="*/ 248 h 264"/>
                <a:gd name="T12" fmla="*/ 248 w 264"/>
                <a:gd name="T13" fmla="*/ 22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264">
                  <a:moveTo>
                    <a:pt x="248" y="222"/>
                  </a:moveTo>
                  <a:cubicBezTo>
                    <a:pt x="214" y="182"/>
                    <a:pt x="176" y="145"/>
                    <a:pt x="140" y="107"/>
                  </a:cubicBezTo>
                  <a:cubicBezTo>
                    <a:pt x="108" y="75"/>
                    <a:pt x="74" y="27"/>
                    <a:pt x="33" y="8"/>
                  </a:cubicBezTo>
                  <a:cubicBezTo>
                    <a:pt x="15" y="0"/>
                    <a:pt x="0" y="16"/>
                    <a:pt x="7" y="33"/>
                  </a:cubicBezTo>
                  <a:cubicBezTo>
                    <a:pt x="26" y="75"/>
                    <a:pt x="74" y="108"/>
                    <a:pt x="107" y="140"/>
                  </a:cubicBezTo>
                  <a:cubicBezTo>
                    <a:pt x="144" y="177"/>
                    <a:pt x="181" y="214"/>
                    <a:pt x="221" y="248"/>
                  </a:cubicBezTo>
                  <a:cubicBezTo>
                    <a:pt x="240" y="264"/>
                    <a:pt x="264" y="240"/>
                    <a:pt x="248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2">
              <a:extLst>
                <a:ext uri="{FF2B5EF4-FFF2-40B4-BE49-F238E27FC236}">
                  <a16:creationId xmlns:a16="http://schemas.microsoft.com/office/drawing/2014/main" id="{F6947A79-4BCC-4403-9445-DE4BC63C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444500"/>
              <a:ext cx="80963" cy="176213"/>
            </a:xfrm>
            <a:custGeom>
              <a:avLst/>
              <a:gdLst>
                <a:gd name="T0" fmla="*/ 150 w 158"/>
                <a:gd name="T1" fmla="*/ 309 h 345"/>
                <a:gd name="T2" fmla="*/ 94 w 158"/>
                <a:gd name="T3" fmla="*/ 152 h 345"/>
                <a:gd name="T4" fmla="*/ 37 w 158"/>
                <a:gd name="T5" fmla="*/ 13 h 345"/>
                <a:gd name="T6" fmla="*/ 3 w 158"/>
                <a:gd name="T7" fmla="*/ 23 h 345"/>
                <a:gd name="T8" fmla="*/ 54 w 158"/>
                <a:gd name="T9" fmla="*/ 175 h 345"/>
                <a:gd name="T10" fmla="*/ 113 w 158"/>
                <a:gd name="T11" fmla="*/ 324 h 345"/>
                <a:gd name="T12" fmla="*/ 150 w 158"/>
                <a:gd name="T13" fmla="*/ 30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345">
                  <a:moveTo>
                    <a:pt x="150" y="309"/>
                  </a:moveTo>
                  <a:cubicBezTo>
                    <a:pt x="133" y="256"/>
                    <a:pt x="113" y="204"/>
                    <a:pt x="94" y="152"/>
                  </a:cubicBezTo>
                  <a:cubicBezTo>
                    <a:pt x="77" y="106"/>
                    <a:pt x="65" y="54"/>
                    <a:pt x="37" y="13"/>
                  </a:cubicBezTo>
                  <a:cubicBezTo>
                    <a:pt x="28" y="0"/>
                    <a:pt x="0" y="3"/>
                    <a:pt x="3" y="23"/>
                  </a:cubicBezTo>
                  <a:cubicBezTo>
                    <a:pt x="9" y="75"/>
                    <a:pt x="34" y="125"/>
                    <a:pt x="54" y="175"/>
                  </a:cubicBezTo>
                  <a:cubicBezTo>
                    <a:pt x="73" y="225"/>
                    <a:pt x="92" y="275"/>
                    <a:pt x="113" y="324"/>
                  </a:cubicBezTo>
                  <a:cubicBezTo>
                    <a:pt x="122" y="345"/>
                    <a:pt x="158" y="330"/>
                    <a:pt x="150" y="3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3">
              <a:extLst>
                <a:ext uri="{FF2B5EF4-FFF2-40B4-BE49-F238E27FC236}">
                  <a16:creationId xmlns:a16="http://schemas.microsoft.com/office/drawing/2014/main" id="{A1611159-BDB2-4851-B270-009F6C5A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327025"/>
              <a:ext cx="68263" cy="193675"/>
            </a:xfrm>
            <a:custGeom>
              <a:avLst/>
              <a:gdLst>
                <a:gd name="T0" fmla="*/ 103 w 132"/>
                <a:gd name="T1" fmla="*/ 13 h 380"/>
                <a:gd name="T2" fmla="*/ 52 w 132"/>
                <a:gd name="T3" fmla="*/ 170 h 380"/>
                <a:gd name="T4" fmla="*/ 5 w 132"/>
                <a:gd name="T5" fmla="*/ 351 h 380"/>
                <a:gd name="T6" fmla="*/ 38 w 132"/>
                <a:gd name="T7" fmla="*/ 360 h 380"/>
                <a:gd name="T8" fmla="*/ 93 w 132"/>
                <a:gd name="T9" fmla="*/ 182 h 380"/>
                <a:gd name="T10" fmla="*/ 132 w 132"/>
                <a:gd name="T11" fmla="*/ 21 h 380"/>
                <a:gd name="T12" fmla="*/ 103 w 132"/>
                <a:gd name="T13" fmla="*/ 13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380">
                  <a:moveTo>
                    <a:pt x="103" y="13"/>
                  </a:moveTo>
                  <a:cubicBezTo>
                    <a:pt x="74" y="59"/>
                    <a:pt x="66" y="118"/>
                    <a:pt x="52" y="170"/>
                  </a:cubicBezTo>
                  <a:cubicBezTo>
                    <a:pt x="36" y="230"/>
                    <a:pt x="19" y="290"/>
                    <a:pt x="5" y="351"/>
                  </a:cubicBezTo>
                  <a:cubicBezTo>
                    <a:pt x="0" y="372"/>
                    <a:pt x="31" y="380"/>
                    <a:pt x="38" y="360"/>
                  </a:cubicBezTo>
                  <a:cubicBezTo>
                    <a:pt x="57" y="301"/>
                    <a:pt x="75" y="241"/>
                    <a:pt x="93" y="182"/>
                  </a:cubicBezTo>
                  <a:cubicBezTo>
                    <a:pt x="108" y="130"/>
                    <a:pt x="132" y="75"/>
                    <a:pt x="132" y="21"/>
                  </a:cubicBezTo>
                  <a:cubicBezTo>
                    <a:pt x="132" y="5"/>
                    <a:pt x="111" y="0"/>
                    <a:pt x="10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4">
              <a:extLst>
                <a:ext uri="{FF2B5EF4-FFF2-40B4-BE49-F238E27FC236}">
                  <a16:creationId xmlns:a16="http://schemas.microsoft.com/office/drawing/2014/main" id="{00A8C770-34EF-434F-B50C-A22E9381B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6" y="506413"/>
              <a:ext cx="130175" cy="163513"/>
            </a:xfrm>
            <a:custGeom>
              <a:avLst/>
              <a:gdLst>
                <a:gd name="T0" fmla="*/ 223 w 256"/>
                <a:gd name="T1" fmla="*/ 11 h 320"/>
                <a:gd name="T2" fmla="*/ 105 w 256"/>
                <a:gd name="T3" fmla="*/ 143 h 320"/>
                <a:gd name="T4" fmla="*/ 6 w 256"/>
                <a:gd name="T5" fmla="*/ 291 h 320"/>
                <a:gd name="T6" fmla="*/ 28 w 256"/>
                <a:gd name="T7" fmla="*/ 308 h 320"/>
                <a:gd name="T8" fmla="*/ 141 w 256"/>
                <a:gd name="T9" fmla="*/ 165 h 320"/>
                <a:gd name="T10" fmla="*/ 247 w 256"/>
                <a:gd name="T11" fmla="*/ 35 h 320"/>
                <a:gd name="T12" fmla="*/ 223 w 256"/>
                <a:gd name="T13" fmla="*/ 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320">
                  <a:moveTo>
                    <a:pt x="223" y="11"/>
                  </a:moveTo>
                  <a:cubicBezTo>
                    <a:pt x="176" y="46"/>
                    <a:pt x="141" y="97"/>
                    <a:pt x="105" y="143"/>
                  </a:cubicBezTo>
                  <a:cubicBezTo>
                    <a:pt x="70" y="189"/>
                    <a:pt x="30" y="238"/>
                    <a:pt x="6" y="291"/>
                  </a:cubicBezTo>
                  <a:cubicBezTo>
                    <a:pt x="0" y="305"/>
                    <a:pt x="16" y="320"/>
                    <a:pt x="28" y="308"/>
                  </a:cubicBezTo>
                  <a:cubicBezTo>
                    <a:pt x="70" y="265"/>
                    <a:pt x="103" y="212"/>
                    <a:pt x="141" y="165"/>
                  </a:cubicBezTo>
                  <a:cubicBezTo>
                    <a:pt x="176" y="122"/>
                    <a:pt x="219" y="82"/>
                    <a:pt x="247" y="35"/>
                  </a:cubicBezTo>
                  <a:cubicBezTo>
                    <a:pt x="256" y="21"/>
                    <a:pt x="238" y="0"/>
                    <a:pt x="22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5">
              <a:extLst>
                <a:ext uri="{FF2B5EF4-FFF2-40B4-BE49-F238E27FC236}">
                  <a16:creationId xmlns:a16="http://schemas.microsoft.com/office/drawing/2014/main" id="{7A3F1E7B-5568-4761-8439-87E518879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6" y="952500"/>
              <a:ext cx="174625" cy="80963"/>
            </a:xfrm>
            <a:custGeom>
              <a:avLst/>
              <a:gdLst>
                <a:gd name="T0" fmla="*/ 317 w 340"/>
                <a:gd name="T1" fmla="*/ 5 h 158"/>
                <a:gd name="T2" fmla="*/ 155 w 340"/>
                <a:gd name="T3" fmla="*/ 46 h 158"/>
                <a:gd name="T4" fmla="*/ 12 w 340"/>
                <a:gd name="T5" fmla="*/ 130 h 158"/>
                <a:gd name="T6" fmla="*/ 28 w 340"/>
                <a:gd name="T7" fmla="*/ 152 h 158"/>
                <a:gd name="T8" fmla="*/ 187 w 340"/>
                <a:gd name="T9" fmla="*/ 76 h 158"/>
                <a:gd name="T10" fmla="*/ 325 w 340"/>
                <a:gd name="T11" fmla="*/ 34 h 158"/>
                <a:gd name="T12" fmla="*/ 317 w 340"/>
                <a:gd name="T13" fmla="*/ 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158">
                  <a:moveTo>
                    <a:pt x="317" y="5"/>
                  </a:moveTo>
                  <a:cubicBezTo>
                    <a:pt x="263" y="0"/>
                    <a:pt x="204" y="26"/>
                    <a:pt x="155" y="46"/>
                  </a:cubicBezTo>
                  <a:cubicBezTo>
                    <a:pt x="104" y="68"/>
                    <a:pt x="54" y="94"/>
                    <a:pt x="12" y="130"/>
                  </a:cubicBezTo>
                  <a:cubicBezTo>
                    <a:pt x="0" y="141"/>
                    <a:pt x="15" y="158"/>
                    <a:pt x="28" y="152"/>
                  </a:cubicBezTo>
                  <a:cubicBezTo>
                    <a:pt x="81" y="126"/>
                    <a:pt x="131" y="96"/>
                    <a:pt x="187" y="76"/>
                  </a:cubicBezTo>
                  <a:cubicBezTo>
                    <a:pt x="232" y="60"/>
                    <a:pt x="282" y="55"/>
                    <a:pt x="325" y="34"/>
                  </a:cubicBezTo>
                  <a:cubicBezTo>
                    <a:pt x="340" y="27"/>
                    <a:pt x="331" y="6"/>
                    <a:pt x="3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6">
              <a:extLst>
                <a:ext uri="{FF2B5EF4-FFF2-40B4-BE49-F238E27FC236}">
                  <a16:creationId xmlns:a16="http://schemas.microsoft.com/office/drawing/2014/main" id="{CC36E418-EEEB-4F57-92F8-CA4AEB0E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1" y="1633538"/>
              <a:ext cx="185738" cy="39688"/>
            </a:xfrm>
            <a:custGeom>
              <a:avLst/>
              <a:gdLst>
                <a:gd name="T0" fmla="*/ 345 w 362"/>
                <a:gd name="T1" fmla="*/ 40 h 75"/>
                <a:gd name="T2" fmla="*/ 21 w 362"/>
                <a:gd name="T3" fmla="*/ 12 h 75"/>
                <a:gd name="T4" fmla="*/ 21 w 362"/>
                <a:gd name="T5" fmla="*/ 46 h 75"/>
                <a:gd name="T6" fmla="*/ 182 w 362"/>
                <a:gd name="T7" fmla="*/ 51 h 75"/>
                <a:gd name="T8" fmla="*/ 340 w 362"/>
                <a:gd name="T9" fmla="*/ 74 h 75"/>
                <a:gd name="T10" fmla="*/ 345 w 362"/>
                <a:gd name="T11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75">
                  <a:moveTo>
                    <a:pt x="345" y="40"/>
                  </a:moveTo>
                  <a:cubicBezTo>
                    <a:pt x="250" y="0"/>
                    <a:pt x="122" y="5"/>
                    <a:pt x="21" y="12"/>
                  </a:cubicBezTo>
                  <a:cubicBezTo>
                    <a:pt x="0" y="14"/>
                    <a:pt x="0" y="46"/>
                    <a:pt x="21" y="46"/>
                  </a:cubicBezTo>
                  <a:cubicBezTo>
                    <a:pt x="75" y="44"/>
                    <a:pt x="128" y="45"/>
                    <a:pt x="182" y="51"/>
                  </a:cubicBezTo>
                  <a:cubicBezTo>
                    <a:pt x="235" y="56"/>
                    <a:pt x="287" y="72"/>
                    <a:pt x="340" y="74"/>
                  </a:cubicBezTo>
                  <a:cubicBezTo>
                    <a:pt x="362" y="75"/>
                    <a:pt x="362" y="47"/>
                    <a:pt x="34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CCF8F8D-F119-48EF-B910-7B12E368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3201" y="2149475"/>
              <a:ext cx="190500" cy="90488"/>
            </a:xfrm>
            <a:custGeom>
              <a:avLst/>
              <a:gdLst>
                <a:gd name="T0" fmla="*/ 356 w 371"/>
                <a:gd name="T1" fmla="*/ 141 h 175"/>
                <a:gd name="T2" fmla="*/ 203 w 371"/>
                <a:gd name="T3" fmla="*/ 71 h 175"/>
                <a:gd name="T4" fmla="*/ 28 w 371"/>
                <a:gd name="T5" fmla="*/ 7 h 175"/>
                <a:gd name="T6" fmla="*/ 19 w 371"/>
                <a:gd name="T7" fmla="*/ 40 h 175"/>
                <a:gd name="T8" fmla="*/ 199 w 371"/>
                <a:gd name="T9" fmla="*/ 112 h 175"/>
                <a:gd name="T10" fmla="*/ 343 w 371"/>
                <a:gd name="T11" fmla="*/ 171 h 175"/>
                <a:gd name="T12" fmla="*/ 356 w 371"/>
                <a:gd name="T13" fmla="*/ 1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1" h="175">
                  <a:moveTo>
                    <a:pt x="356" y="141"/>
                  </a:moveTo>
                  <a:cubicBezTo>
                    <a:pt x="313" y="108"/>
                    <a:pt x="253" y="91"/>
                    <a:pt x="203" y="71"/>
                  </a:cubicBezTo>
                  <a:cubicBezTo>
                    <a:pt x="146" y="48"/>
                    <a:pt x="87" y="26"/>
                    <a:pt x="28" y="7"/>
                  </a:cubicBezTo>
                  <a:cubicBezTo>
                    <a:pt x="7" y="0"/>
                    <a:pt x="0" y="32"/>
                    <a:pt x="19" y="40"/>
                  </a:cubicBezTo>
                  <a:cubicBezTo>
                    <a:pt x="79" y="63"/>
                    <a:pt x="139" y="86"/>
                    <a:pt x="199" y="112"/>
                  </a:cubicBezTo>
                  <a:cubicBezTo>
                    <a:pt x="246" y="132"/>
                    <a:pt x="293" y="160"/>
                    <a:pt x="343" y="171"/>
                  </a:cubicBezTo>
                  <a:cubicBezTo>
                    <a:pt x="362" y="175"/>
                    <a:pt x="371" y="152"/>
                    <a:pt x="356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97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</a:t>
            </a:fld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508EDB-E208-440C-9A48-9A571A81CE58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502299A7-4E5A-48DE-A34E-4799F0497029}"/>
              </a:ext>
            </a:extLst>
          </p:cNvPr>
          <p:cNvGrpSpPr/>
          <p:nvPr/>
        </p:nvGrpSpPr>
        <p:grpSpPr>
          <a:xfrm>
            <a:off x="276621" y="2905250"/>
            <a:ext cx="8915723" cy="1378213"/>
            <a:chOff x="276621" y="2905250"/>
            <a:chExt cx="11638758" cy="2011828"/>
          </a:xfrm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40E141EB-3FA2-4E64-9A05-371DCB9FF0F3}"/>
                </a:ext>
              </a:extLst>
            </p:cNvPr>
            <p:cNvSpPr/>
            <p:nvPr/>
          </p:nvSpPr>
          <p:spPr>
            <a:xfrm>
              <a:off x="1170161" y="3499217"/>
              <a:ext cx="822960" cy="82296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DDB2D3E3-797C-4668-86E0-244A50B03A63}"/>
                </a:ext>
              </a:extLst>
            </p:cNvPr>
            <p:cNvSpPr/>
            <p:nvPr/>
          </p:nvSpPr>
          <p:spPr>
            <a:xfrm>
              <a:off x="2453666" y="3499217"/>
              <a:ext cx="822960" cy="82296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C1433516-45F0-488A-8A6F-3A641C5EC1A9}"/>
                </a:ext>
              </a:extLst>
            </p:cNvPr>
            <p:cNvSpPr/>
            <p:nvPr/>
          </p:nvSpPr>
          <p:spPr>
            <a:xfrm>
              <a:off x="3746601" y="3499217"/>
              <a:ext cx="822960" cy="82296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F00BDC7E-B380-49DC-BBBA-6C843AFC5F32}"/>
                </a:ext>
              </a:extLst>
            </p:cNvPr>
            <p:cNvSpPr/>
            <p:nvPr/>
          </p:nvSpPr>
          <p:spPr>
            <a:xfrm>
              <a:off x="5039536" y="3499217"/>
              <a:ext cx="822960" cy="8229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8">
              <a:extLst>
                <a:ext uri="{FF2B5EF4-FFF2-40B4-BE49-F238E27FC236}">
                  <a16:creationId xmlns:a16="http://schemas.microsoft.com/office/drawing/2014/main" id="{FD1EE5F1-8EE7-4BAF-8CB2-2F11C259E5DC}"/>
                </a:ext>
              </a:extLst>
            </p:cNvPr>
            <p:cNvSpPr/>
            <p:nvPr/>
          </p:nvSpPr>
          <p:spPr>
            <a:xfrm>
              <a:off x="6336217" y="3499217"/>
              <a:ext cx="822960" cy="82296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63B2DC81-D0D6-44FE-A128-4AB1BCD59CCC}"/>
                </a:ext>
              </a:extLst>
            </p:cNvPr>
            <p:cNvSpPr/>
            <p:nvPr/>
          </p:nvSpPr>
          <p:spPr>
            <a:xfrm>
              <a:off x="7625406" y="3499217"/>
              <a:ext cx="822960" cy="8229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352C7E6-641D-4B4D-88CF-F7485FD74FE1}"/>
                </a:ext>
              </a:extLst>
            </p:cNvPr>
            <p:cNvSpPr/>
            <p:nvPr/>
          </p:nvSpPr>
          <p:spPr>
            <a:xfrm>
              <a:off x="8922087" y="3499217"/>
              <a:ext cx="822960" cy="822960"/>
            </a:xfrm>
            <a:prstGeom prst="ellipse">
              <a:avLst/>
            </a:prstGeom>
            <a:solidFill>
              <a:schemeClr val="tx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287B9F76-8530-4019-BB8A-7D524E76C849}"/>
                </a:ext>
              </a:extLst>
            </p:cNvPr>
            <p:cNvSpPr/>
            <p:nvPr/>
          </p:nvSpPr>
          <p:spPr>
            <a:xfrm>
              <a:off x="10211274" y="3499217"/>
              <a:ext cx="822960" cy="82296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27">
              <a:extLst>
                <a:ext uri="{FF2B5EF4-FFF2-40B4-BE49-F238E27FC236}">
                  <a16:creationId xmlns:a16="http://schemas.microsoft.com/office/drawing/2014/main" id="{11C39C6F-E6DF-45F2-9242-33D4946AAB7C}"/>
                </a:ext>
              </a:extLst>
            </p:cNvPr>
            <p:cNvSpPr/>
            <p:nvPr/>
          </p:nvSpPr>
          <p:spPr>
            <a:xfrm rot="16200000">
              <a:off x="11148074" y="3143392"/>
              <a:ext cx="767459" cy="767151"/>
            </a:xfrm>
            <a:custGeom>
              <a:avLst/>
              <a:gdLst>
                <a:gd name="connsiteX0" fmla="*/ 525908 w 767459"/>
                <a:gd name="connsiteY0" fmla="*/ 767151 h 767151"/>
                <a:gd name="connsiteX1" fmla="*/ 105823 w 767459"/>
                <a:gd name="connsiteY1" fmla="*/ 252190 h 767151"/>
                <a:gd name="connsiteX2" fmla="*/ 0 w 767459"/>
                <a:gd name="connsiteY2" fmla="*/ 241554 h 767151"/>
                <a:gd name="connsiteX3" fmla="*/ 0 w 767459"/>
                <a:gd name="connsiteY3" fmla="*/ 0 h 767151"/>
                <a:gd name="connsiteX4" fmla="*/ 78238 w 767459"/>
                <a:gd name="connsiteY4" fmla="*/ 3928 h 767151"/>
                <a:gd name="connsiteX5" fmla="*/ 767459 w 767459"/>
                <a:gd name="connsiteY5" fmla="*/ 767015 h 76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7459" h="767151">
                  <a:moveTo>
                    <a:pt x="525908" y="767151"/>
                  </a:moveTo>
                  <a:cubicBezTo>
                    <a:pt x="525766" y="513057"/>
                    <a:pt x="345443" y="301143"/>
                    <a:pt x="105823" y="252190"/>
                  </a:cubicBezTo>
                  <a:lnTo>
                    <a:pt x="0" y="241554"/>
                  </a:lnTo>
                  <a:lnTo>
                    <a:pt x="0" y="0"/>
                  </a:lnTo>
                  <a:lnTo>
                    <a:pt x="78238" y="3928"/>
                  </a:lnTo>
                  <a:cubicBezTo>
                    <a:pt x="465173" y="43106"/>
                    <a:pt x="767235" y="369730"/>
                    <a:pt x="767459" y="767015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0000"/>
                    <a:lumOff val="40000"/>
                  </a:schemeClr>
                </a:gs>
                <a:gs pos="31000">
                  <a:schemeClr val="tx1">
                    <a:lumMod val="40000"/>
                    <a:lumOff val="60000"/>
                  </a:schemeClr>
                </a:gs>
                <a:gs pos="90000">
                  <a:schemeClr val="bg1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28">
              <a:extLst>
                <a:ext uri="{FF2B5EF4-FFF2-40B4-BE49-F238E27FC236}">
                  <a16:creationId xmlns:a16="http://schemas.microsoft.com/office/drawing/2014/main" id="{04A824C6-170A-4CED-B01F-5ECC287CF4BD}"/>
                </a:ext>
              </a:extLst>
            </p:cNvPr>
            <p:cNvSpPr/>
            <p:nvPr/>
          </p:nvSpPr>
          <p:spPr>
            <a:xfrm rot="10800000">
              <a:off x="276621" y="3910697"/>
              <a:ext cx="767459" cy="767458"/>
            </a:xfrm>
            <a:custGeom>
              <a:avLst/>
              <a:gdLst>
                <a:gd name="connsiteX0" fmla="*/ 241549 w 767459"/>
                <a:gd name="connsiteY0" fmla="*/ 767458 h 767458"/>
                <a:gd name="connsiteX1" fmla="*/ 0 w 767459"/>
                <a:gd name="connsiteY1" fmla="*/ 767458 h 767458"/>
                <a:gd name="connsiteX2" fmla="*/ 767243 w 767459"/>
                <a:gd name="connsiteY2" fmla="*/ 0 h 767458"/>
                <a:gd name="connsiteX3" fmla="*/ 767459 w 767459"/>
                <a:gd name="connsiteY3" fmla="*/ 11 h 767458"/>
                <a:gd name="connsiteX4" fmla="*/ 767459 w 767459"/>
                <a:gd name="connsiteY4" fmla="*/ 241565 h 767458"/>
                <a:gd name="connsiteX5" fmla="*/ 767310 w 767459"/>
                <a:gd name="connsiteY5" fmla="*/ 241550 h 767458"/>
                <a:gd name="connsiteX6" fmla="*/ 241549 w 767459"/>
                <a:gd name="connsiteY6" fmla="*/ 767458 h 76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7459" h="767458">
                  <a:moveTo>
                    <a:pt x="241549" y="767458"/>
                  </a:moveTo>
                  <a:lnTo>
                    <a:pt x="0" y="767458"/>
                  </a:lnTo>
                  <a:cubicBezTo>
                    <a:pt x="0" y="343687"/>
                    <a:pt x="343472" y="119"/>
                    <a:pt x="767243" y="0"/>
                  </a:cubicBezTo>
                  <a:lnTo>
                    <a:pt x="767459" y="11"/>
                  </a:lnTo>
                  <a:lnTo>
                    <a:pt x="767459" y="241565"/>
                  </a:lnTo>
                  <a:lnTo>
                    <a:pt x="767310" y="241550"/>
                  </a:lnTo>
                  <a:cubicBezTo>
                    <a:pt x="476916" y="241632"/>
                    <a:pt x="241549" y="477065"/>
                    <a:pt x="241549" y="767458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0000"/>
                    <a:lumOff val="40000"/>
                  </a:schemeClr>
                </a:gs>
                <a:gs pos="31000">
                  <a:schemeClr val="tx1">
                    <a:lumMod val="40000"/>
                    <a:lumOff val="60000"/>
                  </a:schemeClr>
                </a:gs>
                <a:gs pos="9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Graphic 42" descr="Bar chart">
              <a:extLst>
                <a:ext uri="{FF2B5EF4-FFF2-40B4-BE49-F238E27FC236}">
                  <a16:creationId xmlns:a16="http://schemas.microsoft.com/office/drawing/2014/main" id="{39B79FA0-B622-442E-9EF8-AE12C36E4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7007" y="3605520"/>
              <a:ext cx="610349" cy="610349"/>
            </a:xfrm>
            <a:prstGeom prst="rect">
              <a:avLst/>
            </a:prstGeom>
          </p:spPr>
        </p:pic>
        <p:pic>
          <p:nvPicPr>
            <p:cNvPr id="21" name="Graphic 43" descr="Upward trend">
              <a:extLst>
                <a:ext uri="{FF2B5EF4-FFF2-40B4-BE49-F238E27FC236}">
                  <a16:creationId xmlns:a16="http://schemas.microsoft.com/office/drawing/2014/main" id="{B443B20B-ED2D-4D5D-92BB-0B6B7B940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64072" y="3605520"/>
              <a:ext cx="610349" cy="610349"/>
            </a:xfrm>
            <a:prstGeom prst="rect">
              <a:avLst/>
            </a:prstGeom>
          </p:spPr>
        </p:pic>
        <p:pic>
          <p:nvPicPr>
            <p:cNvPr id="22" name="Graphic 44" descr="Gears">
              <a:extLst>
                <a:ext uri="{FF2B5EF4-FFF2-40B4-BE49-F238E27FC236}">
                  <a16:creationId xmlns:a16="http://schemas.microsoft.com/office/drawing/2014/main" id="{67265443-5D9E-4C2B-8F89-2850F4DA0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52906" y="3605520"/>
              <a:ext cx="610349" cy="610349"/>
            </a:xfrm>
            <a:prstGeom prst="rect">
              <a:avLst/>
            </a:prstGeom>
          </p:spPr>
        </p:pic>
        <p:pic>
          <p:nvPicPr>
            <p:cNvPr id="23" name="Graphic 45" descr="Puzzle">
              <a:extLst>
                <a:ext uri="{FF2B5EF4-FFF2-40B4-BE49-F238E27FC236}">
                  <a16:creationId xmlns:a16="http://schemas.microsoft.com/office/drawing/2014/main" id="{1013F7FA-B8CC-4A3E-8F78-3BF09D19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45841" y="3605521"/>
              <a:ext cx="610349" cy="610349"/>
            </a:xfrm>
            <a:prstGeom prst="rect">
              <a:avLst/>
            </a:prstGeom>
          </p:spPr>
        </p:pic>
        <p:pic>
          <p:nvPicPr>
            <p:cNvPr id="24" name="Graphic 46" descr="Database">
              <a:extLst>
                <a:ext uri="{FF2B5EF4-FFF2-40B4-BE49-F238E27FC236}">
                  <a16:creationId xmlns:a16="http://schemas.microsoft.com/office/drawing/2014/main" id="{A9A6FDE2-06D9-44AB-95E2-636CA73B5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8776" y="3605521"/>
              <a:ext cx="610349" cy="610349"/>
            </a:xfrm>
            <a:prstGeom prst="rect">
              <a:avLst/>
            </a:prstGeom>
          </p:spPr>
        </p:pic>
        <p:pic>
          <p:nvPicPr>
            <p:cNvPr id="25" name="Graphic 47" descr="Rocket">
              <a:extLst>
                <a:ext uri="{FF2B5EF4-FFF2-40B4-BE49-F238E27FC236}">
                  <a16:creationId xmlns:a16="http://schemas.microsoft.com/office/drawing/2014/main" id="{7CC2C18A-8CF4-41B5-87A3-BC9E703E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31709" y="3605521"/>
              <a:ext cx="610349" cy="610349"/>
            </a:xfrm>
            <a:prstGeom prst="rect">
              <a:avLst/>
            </a:prstGeom>
          </p:spPr>
        </p:pic>
        <p:pic>
          <p:nvPicPr>
            <p:cNvPr id="26" name="Graphic 48" descr="Tools">
              <a:extLst>
                <a:ext uri="{FF2B5EF4-FFF2-40B4-BE49-F238E27FC236}">
                  <a16:creationId xmlns:a16="http://schemas.microsoft.com/office/drawing/2014/main" id="{AC439DF5-50CA-4894-B0FB-4EB1B7CDB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24644" y="3605521"/>
              <a:ext cx="610349" cy="610349"/>
            </a:xfrm>
            <a:prstGeom prst="rect">
              <a:avLst/>
            </a:prstGeom>
          </p:spPr>
        </p:pic>
        <p:pic>
          <p:nvPicPr>
            <p:cNvPr id="27" name="Graphic 49" descr="Users">
              <a:extLst>
                <a:ext uri="{FF2B5EF4-FFF2-40B4-BE49-F238E27FC236}">
                  <a16:creationId xmlns:a16="http://schemas.microsoft.com/office/drawing/2014/main" id="{F77FFBFD-C848-4D24-8A99-FAB7B93E7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317579" y="3605522"/>
              <a:ext cx="610349" cy="610349"/>
            </a:xfrm>
            <a:prstGeom prst="rect">
              <a:avLst/>
            </a:prstGeom>
          </p:spPr>
        </p:pic>
        <p:grpSp>
          <p:nvGrpSpPr>
            <p:cNvPr id="28" name="Group 64">
              <a:extLst>
                <a:ext uri="{FF2B5EF4-FFF2-40B4-BE49-F238E27FC236}">
                  <a16:creationId xmlns:a16="http://schemas.microsoft.com/office/drawing/2014/main" id="{D6719275-10F5-47C5-81AF-A97045CB3926}"/>
                </a:ext>
              </a:extLst>
            </p:cNvPr>
            <p:cNvGrpSpPr/>
            <p:nvPr/>
          </p:nvGrpSpPr>
          <p:grpSpPr>
            <a:xfrm>
              <a:off x="804753" y="3143237"/>
              <a:ext cx="1535852" cy="1534918"/>
              <a:chOff x="804753" y="3143237"/>
              <a:chExt cx="1535852" cy="1534918"/>
            </a:xfrm>
          </p:grpSpPr>
          <p:sp>
            <p:nvSpPr>
              <p:cNvPr id="29" name="Block Arc 11">
                <a:extLst>
                  <a:ext uri="{FF2B5EF4-FFF2-40B4-BE49-F238E27FC236}">
                    <a16:creationId xmlns:a16="http://schemas.microsoft.com/office/drawing/2014/main" id="{DBA7102F-0BCF-400B-9A88-C9DE3542EB4E}"/>
                  </a:ext>
                </a:extLst>
              </p:cNvPr>
              <p:cNvSpPr/>
              <p:nvPr/>
            </p:nvSpPr>
            <p:spPr>
              <a:xfrm>
                <a:off x="804753" y="3143239"/>
                <a:ext cx="1534917" cy="1534916"/>
              </a:xfrm>
              <a:prstGeom prst="blockArc">
                <a:avLst>
                  <a:gd name="adj1" fmla="val 10800000"/>
                  <a:gd name="adj2" fmla="val 21598066"/>
                  <a:gd name="adj3" fmla="val 1573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reeform: Shape 53">
                <a:extLst>
                  <a:ext uri="{FF2B5EF4-FFF2-40B4-BE49-F238E27FC236}">
                    <a16:creationId xmlns:a16="http://schemas.microsoft.com/office/drawing/2014/main" id="{7BBC98F3-9EDC-4901-AF10-2580B828F7C0}"/>
                  </a:ext>
                </a:extLst>
              </p:cNvPr>
              <p:cNvSpPr/>
              <p:nvPr/>
            </p:nvSpPr>
            <p:spPr>
              <a:xfrm>
                <a:off x="804753" y="3143237"/>
                <a:ext cx="1535852" cy="767926"/>
              </a:xfrm>
              <a:custGeom>
                <a:avLst/>
                <a:gdLst>
                  <a:gd name="connsiteX0" fmla="*/ 1511743 w 3024336"/>
                  <a:gd name="connsiteY0" fmla="*/ 0 h 1512168"/>
                  <a:gd name="connsiteX1" fmla="*/ 3024336 w 3024336"/>
                  <a:gd name="connsiteY1" fmla="*/ 1511317 h 1512168"/>
                  <a:gd name="connsiteX2" fmla="*/ 2783148 w 3024336"/>
                  <a:gd name="connsiteY2" fmla="*/ 1511453 h 1512168"/>
                  <a:gd name="connsiteX3" fmla="*/ 2776622 w 3024336"/>
                  <a:gd name="connsiteY3" fmla="*/ 1382214 h 1512168"/>
                  <a:gd name="connsiteX4" fmla="*/ 1512168 w 3024336"/>
                  <a:gd name="connsiteY4" fmla="*/ 241152 h 1512168"/>
                  <a:gd name="connsiteX5" fmla="*/ 241152 w 3024336"/>
                  <a:gd name="connsiteY5" fmla="*/ 1512168 h 1512168"/>
                  <a:gd name="connsiteX6" fmla="*/ 0 w 3024336"/>
                  <a:gd name="connsiteY6" fmla="*/ 1512168 h 1512168"/>
                  <a:gd name="connsiteX7" fmla="*/ 1511743 w 3024336"/>
                  <a:gd name="connsiteY7" fmla="*/ 0 h 15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336" h="1512168">
                    <a:moveTo>
                      <a:pt x="1511743" y="0"/>
                    </a:moveTo>
                    <a:cubicBezTo>
                      <a:pt x="2346724" y="-235"/>
                      <a:pt x="3023866" y="676336"/>
                      <a:pt x="3024336" y="1511317"/>
                    </a:cubicBezTo>
                    <a:lnTo>
                      <a:pt x="2783148" y="1511453"/>
                    </a:lnTo>
                    <a:lnTo>
                      <a:pt x="2776622" y="1382214"/>
                    </a:lnTo>
                    <a:cubicBezTo>
                      <a:pt x="2711533" y="741296"/>
                      <a:pt x="2170259" y="241152"/>
                      <a:pt x="1512168" y="241152"/>
                    </a:cubicBezTo>
                    <a:cubicBezTo>
                      <a:pt x="810205" y="241152"/>
                      <a:pt x="241152" y="810205"/>
                      <a:pt x="241152" y="1512168"/>
                    </a:cubicBezTo>
                    <a:lnTo>
                      <a:pt x="0" y="1512168"/>
                    </a:lnTo>
                    <a:cubicBezTo>
                      <a:pt x="0" y="677187"/>
                      <a:pt x="676761" y="235"/>
                      <a:pt x="1511743" y="0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65">
              <a:extLst>
                <a:ext uri="{FF2B5EF4-FFF2-40B4-BE49-F238E27FC236}">
                  <a16:creationId xmlns:a16="http://schemas.microsoft.com/office/drawing/2014/main" id="{346C4D97-7E6A-417D-9513-D745BED38BB9}"/>
                </a:ext>
              </a:extLst>
            </p:cNvPr>
            <p:cNvGrpSpPr/>
            <p:nvPr/>
          </p:nvGrpSpPr>
          <p:grpSpPr>
            <a:xfrm>
              <a:off x="2097688" y="3143239"/>
              <a:ext cx="1534917" cy="1534916"/>
              <a:chOff x="2097688" y="3143239"/>
              <a:chExt cx="1534917" cy="1534916"/>
            </a:xfrm>
          </p:grpSpPr>
          <p:sp>
            <p:nvSpPr>
              <p:cNvPr id="32" name="Block Arc 12">
                <a:extLst>
                  <a:ext uri="{FF2B5EF4-FFF2-40B4-BE49-F238E27FC236}">
                    <a16:creationId xmlns:a16="http://schemas.microsoft.com/office/drawing/2014/main" id="{0F00562A-8E5C-4067-BF1D-7BDA2A06F11A}"/>
                  </a:ext>
                </a:extLst>
              </p:cNvPr>
              <p:cNvSpPr/>
              <p:nvPr/>
            </p:nvSpPr>
            <p:spPr>
              <a:xfrm rot="10800000">
                <a:off x="2097688" y="3143239"/>
                <a:ext cx="1534917" cy="1534916"/>
              </a:xfrm>
              <a:prstGeom prst="blockArc">
                <a:avLst>
                  <a:gd name="adj1" fmla="val 10800000"/>
                  <a:gd name="adj2" fmla="val 21598066"/>
                  <a:gd name="adj3" fmla="val 1573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reeform: Shape 54">
                <a:extLst>
                  <a:ext uri="{FF2B5EF4-FFF2-40B4-BE49-F238E27FC236}">
                    <a16:creationId xmlns:a16="http://schemas.microsoft.com/office/drawing/2014/main" id="{D5A7F10B-CF9E-4AF8-BF5B-0E2583B4B497}"/>
                  </a:ext>
                </a:extLst>
              </p:cNvPr>
              <p:cNvSpPr/>
              <p:nvPr/>
            </p:nvSpPr>
            <p:spPr>
              <a:xfrm rot="10800000">
                <a:off x="2220472" y="3911163"/>
                <a:ext cx="1290905" cy="645461"/>
              </a:xfrm>
              <a:custGeom>
                <a:avLst/>
                <a:gdLst>
                  <a:gd name="connsiteX0" fmla="*/ 1271016 w 2541996"/>
                  <a:gd name="connsiteY0" fmla="*/ 0 h 1271016"/>
                  <a:gd name="connsiteX1" fmla="*/ 2535470 w 2541996"/>
                  <a:gd name="connsiteY1" fmla="*/ 1141062 h 1271016"/>
                  <a:gd name="connsiteX2" fmla="*/ 2541996 w 2541996"/>
                  <a:gd name="connsiteY2" fmla="*/ 1270301 h 1271016"/>
                  <a:gd name="connsiteX3" fmla="*/ 2307244 w 2541996"/>
                  <a:gd name="connsiteY3" fmla="*/ 1270433 h 1271016"/>
                  <a:gd name="connsiteX4" fmla="*/ 1270725 w 2541996"/>
                  <a:gd name="connsiteY4" fmla="*/ 234788 h 1271016"/>
                  <a:gd name="connsiteX5" fmla="*/ 234788 w 2541996"/>
                  <a:gd name="connsiteY5" fmla="*/ 1271016 h 1271016"/>
                  <a:gd name="connsiteX6" fmla="*/ 0 w 2541996"/>
                  <a:gd name="connsiteY6" fmla="*/ 1271016 h 1271016"/>
                  <a:gd name="connsiteX7" fmla="*/ 1271016 w 2541996"/>
                  <a:gd name="connsiteY7" fmla="*/ 0 h 127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1996" h="1271016">
                    <a:moveTo>
                      <a:pt x="1271016" y="0"/>
                    </a:moveTo>
                    <a:cubicBezTo>
                      <a:pt x="1929107" y="0"/>
                      <a:pt x="2470381" y="500144"/>
                      <a:pt x="2535470" y="1141062"/>
                    </a:cubicBezTo>
                    <a:lnTo>
                      <a:pt x="2541996" y="1270301"/>
                    </a:lnTo>
                    <a:lnTo>
                      <a:pt x="2307244" y="1270433"/>
                    </a:lnTo>
                    <a:cubicBezTo>
                      <a:pt x="2306922" y="698254"/>
                      <a:pt x="1842904" y="234627"/>
                      <a:pt x="1270725" y="234788"/>
                    </a:cubicBezTo>
                    <a:cubicBezTo>
                      <a:pt x="698546" y="234949"/>
                      <a:pt x="234788" y="698837"/>
                      <a:pt x="234788" y="1271016"/>
                    </a:cubicBezTo>
                    <a:lnTo>
                      <a:pt x="0" y="1271016"/>
                    </a:lnTo>
                    <a:cubicBezTo>
                      <a:pt x="0" y="569053"/>
                      <a:pt x="569053" y="0"/>
                      <a:pt x="1271016" y="0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66">
              <a:extLst>
                <a:ext uri="{FF2B5EF4-FFF2-40B4-BE49-F238E27FC236}">
                  <a16:creationId xmlns:a16="http://schemas.microsoft.com/office/drawing/2014/main" id="{9C4C21D9-8161-4B9A-AC95-7AC35E7B0400}"/>
                </a:ext>
              </a:extLst>
            </p:cNvPr>
            <p:cNvGrpSpPr/>
            <p:nvPr/>
          </p:nvGrpSpPr>
          <p:grpSpPr>
            <a:xfrm>
              <a:off x="3390623" y="3143237"/>
              <a:ext cx="1535852" cy="1534918"/>
              <a:chOff x="3390623" y="3143237"/>
              <a:chExt cx="1535852" cy="1534918"/>
            </a:xfrm>
          </p:grpSpPr>
          <p:sp>
            <p:nvSpPr>
              <p:cNvPr id="35" name="Block Arc 13">
                <a:extLst>
                  <a:ext uri="{FF2B5EF4-FFF2-40B4-BE49-F238E27FC236}">
                    <a16:creationId xmlns:a16="http://schemas.microsoft.com/office/drawing/2014/main" id="{F300579F-44AB-4940-98AB-4FB8327070E5}"/>
                  </a:ext>
                </a:extLst>
              </p:cNvPr>
              <p:cNvSpPr/>
              <p:nvPr/>
            </p:nvSpPr>
            <p:spPr>
              <a:xfrm>
                <a:off x="3390623" y="3143239"/>
                <a:ext cx="1534917" cy="1534916"/>
              </a:xfrm>
              <a:prstGeom prst="blockArc">
                <a:avLst>
                  <a:gd name="adj1" fmla="val 10800000"/>
                  <a:gd name="adj2" fmla="val 21598066"/>
                  <a:gd name="adj3" fmla="val 1573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56">
                <a:extLst>
                  <a:ext uri="{FF2B5EF4-FFF2-40B4-BE49-F238E27FC236}">
                    <a16:creationId xmlns:a16="http://schemas.microsoft.com/office/drawing/2014/main" id="{C53C5F4D-4DCE-49EB-A455-A6B76DE81E3E}"/>
                  </a:ext>
                </a:extLst>
              </p:cNvPr>
              <p:cNvSpPr/>
              <p:nvPr/>
            </p:nvSpPr>
            <p:spPr>
              <a:xfrm>
                <a:off x="3390623" y="3143237"/>
                <a:ext cx="1535852" cy="767926"/>
              </a:xfrm>
              <a:custGeom>
                <a:avLst/>
                <a:gdLst>
                  <a:gd name="connsiteX0" fmla="*/ 1511743 w 3024336"/>
                  <a:gd name="connsiteY0" fmla="*/ 0 h 1512168"/>
                  <a:gd name="connsiteX1" fmla="*/ 3024336 w 3024336"/>
                  <a:gd name="connsiteY1" fmla="*/ 1511317 h 1512168"/>
                  <a:gd name="connsiteX2" fmla="*/ 2783148 w 3024336"/>
                  <a:gd name="connsiteY2" fmla="*/ 1511453 h 1512168"/>
                  <a:gd name="connsiteX3" fmla="*/ 2776622 w 3024336"/>
                  <a:gd name="connsiteY3" fmla="*/ 1382214 h 1512168"/>
                  <a:gd name="connsiteX4" fmla="*/ 1512168 w 3024336"/>
                  <a:gd name="connsiteY4" fmla="*/ 241152 h 1512168"/>
                  <a:gd name="connsiteX5" fmla="*/ 241152 w 3024336"/>
                  <a:gd name="connsiteY5" fmla="*/ 1512168 h 1512168"/>
                  <a:gd name="connsiteX6" fmla="*/ 0 w 3024336"/>
                  <a:gd name="connsiteY6" fmla="*/ 1512168 h 1512168"/>
                  <a:gd name="connsiteX7" fmla="*/ 1511743 w 3024336"/>
                  <a:gd name="connsiteY7" fmla="*/ 0 h 15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336" h="1512168">
                    <a:moveTo>
                      <a:pt x="1511743" y="0"/>
                    </a:moveTo>
                    <a:cubicBezTo>
                      <a:pt x="2346724" y="-235"/>
                      <a:pt x="3023866" y="676336"/>
                      <a:pt x="3024336" y="1511317"/>
                    </a:cubicBezTo>
                    <a:lnTo>
                      <a:pt x="2783148" y="1511453"/>
                    </a:lnTo>
                    <a:lnTo>
                      <a:pt x="2776622" y="1382214"/>
                    </a:lnTo>
                    <a:cubicBezTo>
                      <a:pt x="2711533" y="741296"/>
                      <a:pt x="2170259" y="241152"/>
                      <a:pt x="1512168" y="241152"/>
                    </a:cubicBezTo>
                    <a:cubicBezTo>
                      <a:pt x="810205" y="241152"/>
                      <a:pt x="241152" y="810205"/>
                      <a:pt x="241152" y="1512168"/>
                    </a:cubicBezTo>
                    <a:lnTo>
                      <a:pt x="0" y="1512168"/>
                    </a:lnTo>
                    <a:cubicBezTo>
                      <a:pt x="0" y="677187"/>
                      <a:pt x="676761" y="235"/>
                      <a:pt x="1511743" y="0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Group 67">
              <a:extLst>
                <a:ext uri="{FF2B5EF4-FFF2-40B4-BE49-F238E27FC236}">
                  <a16:creationId xmlns:a16="http://schemas.microsoft.com/office/drawing/2014/main" id="{77A5B1C8-D163-4DEE-872E-E2F2799F0FCB}"/>
                </a:ext>
              </a:extLst>
            </p:cNvPr>
            <p:cNvGrpSpPr/>
            <p:nvPr/>
          </p:nvGrpSpPr>
          <p:grpSpPr>
            <a:xfrm>
              <a:off x="4683558" y="3143239"/>
              <a:ext cx="1534917" cy="1534916"/>
              <a:chOff x="4683558" y="3143239"/>
              <a:chExt cx="1534917" cy="1534916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38" name="Block Arc 9">
                <a:extLst>
                  <a:ext uri="{FF2B5EF4-FFF2-40B4-BE49-F238E27FC236}">
                    <a16:creationId xmlns:a16="http://schemas.microsoft.com/office/drawing/2014/main" id="{E26D29D1-9E87-4AE4-9D50-496641BA9C8C}"/>
                  </a:ext>
                </a:extLst>
              </p:cNvPr>
              <p:cNvSpPr/>
              <p:nvPr/>
            </p:nvSpPr>
            <p:spPr>
              <a:xfrm rot="10800000">
                <a:off x="4683558" y="3143239"/>
                <a:ext cx="1534917" cy="1534916"/>
              </a:xfrm>
              <a:prstGeom prst="blockArc">
                <a:avLst>
                  <a:gd name="adj1" fmla="val 10800000"/>
                  <a:gd name="adj2" fmla="val 21598066"/>
                  <a:gd name="adj3" fmla="val 1573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Freeform: Shape 57">
                <a:extLst>
                  <a:ext uri="{FF2B5EF4-FFF2-40B4-BE49-F238E27FC236}">
                    <a16:creationId xmlns:a16="http://schemas.microsoft.com/office/drawing/2014/main" id="{22906B64-1B71-44F7-AD57-0D89A82A6B4C}"/>
                  </a:ext>
                </a:extLst>
              </p:cNvPr>
              <p:cNvSpPr/>
              <p:nvPr/>
            </p:nvSpPr>
            <p:spPr>
              <a:xfrm rot="10800000">
                <a:off x="4806342" y="3911163"/>
                <a:ext cx="1290905" cy="645461"/>
              </a:xfrm>
              <a:custGeom>
                <a:avLst/>
                <a:gdLst>
                  <a:gd name="connsiteX0" fmla="*/ 1271016 w 2541996"/>
                  <a:gd name="connsiteY0" fmla="*/ 0 h 1271016"/>
                  <a:gd name="connsiteX1" fmla="*/ 2535470 w 2541996"/>
                  <a:gd name="connsiteY1" fmla="*/ 1141062 h 1271016"/>
                  <a:gd name="connsiteX2" fmla="*/ 2541996 w 2541996"/>
                  <a:gd name="connsiteY2" fmla="*/ 1270301 h 1271016"/>
                  <a:gd name="connsiteX3" fmla="*/ 2307244 w 2541996"/>
                  <a:gd name="connsiteY3" fmla="*/ 1270433 h 1271016"/>
                  <a:gd name="connsiteX4" fmla="*/ 1270725 w 2541996"/>
                  <a:gd name="connsiteY4" fmla="*/ 234788 h 1271016"/>
                  <a:gd name="connsiteX5" fmla="*/ 234788 w 2541996"/>
                  <a:gd name="connsiteY5" fmla="*/ 1271016 h 1271016"/>
                  <a:gd name="connsiteX6" fmla="*/ 0 w 2541996"/>
                  <a:gd name="connsiteY6" fmla="*/ 1271016 h 1271016"/>
                  <a:gd name="connsiteX7" fmla="*/ 1271016 w 2541996"/>
                  <a:gd name="connsiteY7" fmla="*/ 0 h 127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1996" h="1271016">
                    <a:moveTo>
                      <a:pt x="1271016" y="0"/>
                    </a:moveTo>
                    <a:cubicBezTo>
                      <a:pt x="1929107" y="0"/>
                      <a:pt x="2470381" y="500144"/>
                      <a:pt x="2535470" y="1141062"/>
                    </a:cubicBezTo>
                    <a:lnTo>
                      <a:pt x="2541996" y="1270301"/>
                    </a:lnTo>
                    <a:lnTo>
                      <a:pt x="2307244" y="1270433"/>
                    </a:lnTo>
                    <a:cubicBezTo>
                      <a:pt x="2306922" y="698254"/>
                      <a:pt x="1842904" y="234627"/>
                      <a:pt x="1270725" y="234788"/>
                    </a:cubicBezTo>
                    <a:cubicBezTo>
                      <a:pt x="698546" y="234949"/>
                      <a:pt x="234788" y="698837"/>
                      <a:pt x="234788" y="1271016"/>
                    </a:cubicBezTo>
                    <a:lnTo>
                      <a:pt x="0" y="1271016"/>
                    </a:lnTo>
                    <a:cubicBezTo>
                      <a:pt x="0" y="569053"/>
                      <a:pt x="569053" y="0"/>
                      <a:pt x="12710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Group 68">
              <a:extLst>
                <a:ext uri="{FF2B5EF4-FFF2-40B4-BE49-F238E27FC236}">
                  <a16:creationId xmlns:a16="http://schemas.microsoft.com/office/drawing/2014/main" id="{C1004064-68E8-4911-907B-E498D4361A39}"/>
                </a:ext>
              </a:extLst>
            </p:cNvPr>
            <p:cNvGrpSpPr/>
            <p:nvPr/>
          </p:nvGrpSpPr>
          <p:grpSpPr>
            <a:xfrm>
              <a:off x="5976490" y="3143237"/>
              <a:ext cx="1535852" cy="1534918"/>
              <a:chOff x="5976490" y="3143237"/>
              <a:chExt cx="1535852" cy="1534918"/>
            </a:xfrm>
          </p:grpSpPr>
          <p:sp>
            <p:nvSpPr>
              <p:cNvPr id="41" name="Block Arc 10">
                <a:extLst>
                  <a:ext uri="{FF2B5EF4-FFF2-40B4-BE49-F238E27FC236}">
                    <a16:creationId xmlns:a16="http://schemas.microsoft.com/office/drawing/2014/main" id="{BCE364F4-1BAE-4B0E-AD1E-20655B38DB27}"/>
                  </a:ext>
                </a:extLst>
              </p:cNvPr>
              <p:cNvSpPr/>
              <p:nvPr/>
            </p:nvSpPr>
            <p:spPr>
              <a:xfrm>
                <a:off x="5976493" y="3143239"/>
                <a:ext cx="1534917" cy="1534916"/>
              </a:xfrm>
              <a:prstGeom prst="blockArc">
                <a:avLst>
                  <a:gd name="adj1" fmla="val 10800000"/>
                  <a:gd name="adj2" fmla="val 21598066"/>
                  <a:gd name="adj3" fmla="val 1573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eeform: Shape 59">
                <a:extLst>
                  <a:ext uri="{FF2B5EF4-FFF2-40B4-BE49-F238E27FC236}">
                    <a16:creationId xmlns:a16="http://schemas.microsoft.com/office/drawing/2014/main" id="{6FE2EDF3-0F98-4A6A-886C-A7B96E78DFB6}"/>
                  </a:ext>
                </a:extLst>
              </p:cNvPr>
              <p:cNvSpPr/>
              <p:nvPr/>
            </p:nvSpPr>
            <p:spPr>
              <a:xfrm>
                <a:off x="5976490" y="3143237"/>
                <a:ext cx="1535852" cy="767926"/>
              </a:xfrm>
              <a:custGeom>
                <a:avLst/>
                <a:gdLst>
                  <a:gd name="connsiteX0" fmla="*/ 1511743 w 3024336"/>
                  <a:gd name="connsiteY0" fmla="*/ 0 h 1512168"/>
                  <a:gd name="connsiteX1" fmla="*/ 3024336 w 3024336"/>
                  <a:gd name="connsiteY1" fmla="*/ 1511317 h 1512168"/>
                  <a:gd name="connsiteX2" fmla="*/ 2783148 w 3024336"/>
                  <a:gd name="connsiteY2" fmla="*/ 1511453 h 1512168"/>
                  <a:gd name="connsiteX3" fmla="*/ 2776622 w 3024336"/>
                  <a:gd name="connsiteY3" fmla="*/ 1382214 h 1512168"/>
                  <a:gd name="connsiteX4" fmla="*/ 1512168 w 3024336"/>
                  <a:gd name="connsiteY4" fmla="*/ 241152 h 1512168"/>
                  <a:gd name="connsiteX5" fmla="*/ 241152 w 3024336"/>
                  <a:gd name="connsiteY5" fmla="*/ 1512168 h 1512168"/>
                  <a:gd name="connsiteX6" fmla="*/ 0 w 3024336"/>
                  <a:gd name="connsiteY6" fmla="*/ 1512168 h 1512168"/>
                  <a:gd name="connsiteX7" fmla="*/ 1511743 w 3024336"/>
                  <a:gd name="connsiteY7" fmla="*/ 0 h 15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336" h="1512168">
                    <a:moveTo>
                      <a:pt x="1511743" y="0"/>
                    </a:moveTo>
                    <a:cubicBezTo>
                      <a:pt x="2346724" y="-235"/>
                      <a:pt x="3023866" y="676336"/>
                      <a:pt x="3024336" y="1511317"/>
                    </a:cubicBezTo>
                    <a:lnTo>
                      <a:pt x="2783148" y="1511453"/>
                    </a:lnTo>
                    <a:lnTo>
                      <a:pt x="2776622" y="1382214"/>
                    </a:lnTo>
                    <a:cubicBezTo>
                      <a:pt x="2711533" y="741296"/>
                      <a:pt x="2170259" y="241152"/>
                      <a:pt x="1512168" y="241152"/>
                    </a:cubicBezTo>
                    <a:cubicBezTo>
                      <a:pt x="810205" y="241152"/>
                      <a:pt x="241152" y="810205"/>
                      <a:pt x="241152" y="1512168"/>
                    </a:cubicBezTo>
                    <a:lnTo>
                      <a:pt x="0" y="1512168"/>
                    </a:lnTo>
                    <a:cubicBezTo>
                      <a:pt x="0" y="677187"/>
                      <a:pt x="676761" y="235"/>
                      <a:pt x="1511743" y="0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69">
              <a:extLst>
                <a:ext uri="{FF2B5EF4-FFF2-40B4-BE49-F238E27FC236}">
                  <a16:creationId xmlns:a16="http://schemas.microsoft.com/office/drawing/2014/main" id="{79DCD6CE-D3F9-4186-9B34-6A3D77CAB545}"/>
                </a:ext>
              </a:extLst>
            </p:cNvPr>
            <p:cNvGrpSpPr/>
            <p:nvPr/>
          </p:nvGrpSpPr>
          <p:grpSpPr>
            <a:xfrm>
              <a:off x="7269428" y="3143239"/>
              <a:ext cx="1534917" cy="1534916"/>
              <a:chOff x="7269428" y="3143239"/>
              <a:chExt cx="1534917" cy="1534916"/>
            </a:xfrm>
          </p:grpSpPr>
          <p:sp>
            <p:nvSpPr>
              <p:cNvPr id="44" name="Block Arc 14">
                <a:extLst>
                  <a:ext uri="{FF2B5EF4-FFF2-40B4-BE49-F238E27FC236}">
                    <a16:creationId xmlns:a16="http://schemas.microsoft.com/office/drawing/2014/main" id="{C6F3BF03-8C06-40B6-AF1D-D4CA9BDFEF00}"/>
                  </a:ext>
                </a:extLst>
              </p:cNvPr>
              <p:cNvSpPr/>
              <p:nvPr/>
            </p:nvSpPr>
            <p:spPr>
              <a:xfrm rot="10800000">
                <a:off x="7269428" y="3143239"/>
                <a:ext cx="1534917" cy="1534916"/>
              </a:xfrm>
              <a:prstGeom prst="blockArc">
                <a:avLst>
                  <a:gd name="adj1" fmla="val 10800000"/>
                  <a:gd name="adj2" fmla="val 21598066"/>
                  <a:gd name="adj3" fmla="val 1573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Freeform: Shape 60">
                <a:extLst>
                  <a:ext uri="{FF2B5EF4-FFF2-40B4-BE49-F238E27FC236}">
                    <a16:creationId xmlns:a16="http://schemas.microsoft.com/office/drawing/2014/main" id="{A90334BA-68D3-43BE-A574-3DF56F63AA95}"/>
                  </a:ext>
                </a:extLst>
              </p:cNvPr>
              <p:cNvSpPr/>
              <p:nvPr/>
            </p:nvSpPr>
            <p:spPr>
              <a:xfrm rot="10800000">
                <a:off x="7392209" y="3911163"/>
                <a:ext cx="1290905" cy="645461"/>
              </a:xfrm>
              <a:custGeom>
                <a:avLst/>
                <a:gdLst>
                  <a:gd name="connsiteX0" fmla="*/ 1271016 w 2541996"/>
                  <a:gd name="connsiteY0" fmla="*/ 0 h 1271016"/>
                  <a:gd name="connsiteX1" fmla="*/ 2535470 w 2541996"/>
                  <a:gd name="connsiteY1" fmla="*/ 1141062 h 1271016"/>
                  <a:gd name="connsiteX2" fmla="*/ 2541996 w 2541996"/>
                  <a:gd name="connsiteY2" fmla="*/ 1270301 h 1271016"/>
                  <a:gd name="connsiteX3" fmla="*/ 2307244 w 2541996"/>
                  <a:gd name="connsiteY3" fmla="*/ 1270433 h 1271016"/>
                  <a:gd name="connsiteX4" fmla="*/ 1270725 w 2541996"/>
                  <a:gd name="connsiteY4" fmla="*/ 234788 h 1271016"/>
                  <a:gd name="connsiteX5" fmla="*/ 234788 w 2541996"/>
                  <a:gd name="connsiteY5" fmla="*/ 1271016 h 1271016"/>
                  <a:gd name="connsiteX6" fmla="*/ 0 w 2541996"/>
                  <a:gd name="connsiteY6" fmla="*/ 1271016 h 1271016"/>
                  <a:gd name="connsiteX7" fmla="*/ 1271016 w 2541996"/>
                  <a:gd name="connsiteY7" fmla="*/ 0 h 127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1996" h="1271016">
                    <a:moveTo>
                      <a:pt x="1271016" y="0"/>
                    </a:moveTo>
                    <a:cubicBezTo>
                      <a:pt x="1929107" y="0"/>
                      <a:pt x="2470381" y="500144"/>
                      <a:pt x="2535470" y="1141062"/>
                    </a:cubicBezTo>
                    <a:lnTo>
                      <a:pt x="2541996" y="1270301"/>
                    </a:lnTo>
                    <a:lnTo>
                      <a:pt x="2307244" y="1270433"/>
                    </a:lnTo>
                    <a:cubicBezTo>
                      <a:pt x="2306922" y="698254"/>
                      <a:pt x="1842904" y="234627"/>
                      <a:pt x="1270725" y="234788"/>
                    </a:cubicBezTo>
                    <a:cubicBezTo>
                      <a:pt x="698546" y="234949"/>
                      <a:pt x="234788" y="698837"/>
                      <a:pt x="234788" y="1271016"/>
                    </a:cubicBezTo>
                    <a:lnTo>
                      <a:pt x="0" y="1271016"/>
                    </a:lnTo>
                    <a:cubicBezTo>
                      <a:pt x="0" y="569053"/>
                      <a:pt x="569053" y="0"/>
                      <a:pt x="1271016" y="0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70">
              <a:extLst>
                <a:ext uri="{FF2B5EF4-FFF2-40B4-BE49-F238E27FC236}">
                  <a16:creationId xmlns:a16="http://schemas.microsoft.com/office/drawing/2014/main" id="{49A0BC47-678C-4DD3-BC7D-0F13BD012B79}"/>
                </a:ext>
              </a:extLst>
            </p:cNvPr>
            <p:cNvGrpSpPr/>
            <p:nvPr/>
          </p:nvGrpSpPr>
          <p:grpSpPr>
            <a:xfrm>
              <a:off x="8562363" y="3143237"/>
              <a:ext cx="1536944" cy="1534918"/>
              <a:chOff x="8562363" y="3143237"/>
              <a:chExt cx="1536944" cy="1534918"/>
            </a:xfrm>
          </p:grpSpPr>
          <p:sp>
            <p:nvSpPr>
              <p:cNvPr id="47" name="Block Arc 20">
                <a:extLst>
                  <a:ext uri="{FF2B5EF4-FFF2-40B4-BE49-F238E27FC236}">
                    <a16:creationId xmlns:a16="http://schemas.microsoft.com/office/drawing/2014/main" id="{69C65D74-81C4-47C6-8338-D9AF1A46AE61}"/>
                  </a:ext>
                </a:extLst>
              </p:cNvPr>
              <p:cNvSpPr/>
              <p:nvPr/>
            </p:nvSpPr>
            <p:spPr>
              <a:xfrm>
                <a:off x="8562363" y="3143239"/>
                <a:ext cx="1534917" cy="1534916"/>
              </a:xfrm>
              <a:prstGeom prst="blockArc">
                <a:avLst>
                  <a:gd name="adj1" fmla="val 10800000"/>
                  <a:gd name="adj2" fmla="val 21598066"/>
                  <a:gd name="adj3" fmla="val 15737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Freeform: Shape 62">
                <a:extLst>
                  <a:ext uri="{FF2B5EF4-FFF2-40B4-BE49-F238E27FC236}">
                    <a16:creationId xmlns:a16="http://schemas.microsoft.com/office/drawing/2014/main" id="{5367719C-3DAC-401A-9A8B-D5443A5E8B06}"/>
                  </a:ext>
                </a:extLst>
              </p:cNvPr>
              <p:cNvSpPr/>
              <p:nvPr/>
            </p:nvSpPr>
            <p:spPr>
              <a:xfrm>
                <a:off x="8563455" y="3143237"/>
                <a:ext cx="1535852" cy="767926"/>
              </a:xfrm>
              <a:custGeom>
                <a:avLst/>
                <a:gdLst>
                  <a:gd name="connsiteX0" fmla="*/ 1511743 w 3024336"/>
                  <a:gd name="connsiteY0" fmla="*/ 0 h 1512168"/>
                  <a:gd name="connsiteX1" fmla="*/ 3024336 w 3024336"/>
                  <a:gd name="connsiteY1" fmla="*/ 1511317 h 1512168"/>
                  <a:gd name="connsiteX2" fmla="*/ 2783148 w 3024336"/>
                  <a:gd name="connsiteY2" fmla="*/ 1511453 h 1512168"/>
                  <a:gd name="connsiteX3" fmla="*/ 2776622 w 3024336"/>
                  <a:gd name="connsiteY3" fmla="*/ 1382214 h 1512168"/>
                  <a:gd name="connsiteX4" fmla="*/ 1512168 w 3024336"/>
                  <a:gd name="connsiteY4" fmla="*/ 241152 h 1512168"/>
                  <a:gd name="connsiteX5" fmla="*/ 241152 w 3024336"/>
                  <a:gd name="connsiteY5" fmla="*/ 1512168 h 1512168"/>
                  <a:gd name="connsiteX6" fmla="*/ 0 w 3024336"/>
                  <a:gd name="connsiteY6" fmla="*/ 1512168 h 1512168"/>
                  <a:gd name="connsiteX7" fmla="*/ 1511743 w 3024336"/>
                  <a:gd name="connsiteY7" fmla="*/ 0 h 15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336" h="1512168">
                    <a:moveTo>
                      <a:pt x="1511743" y="0"/>
                    </a:moveTo>
                    <a:cubicBezTo>
                      <a:pt x="2346724" y="-235"/>
                      <a:pt x="3023866" y="676336"/>
                      <a:pt x="3024336" y="1511317"/>
                    </a:cubicBezTo>
                    <a:lnTo>
                      <a:pt x="2783148" y="1511453"/>
                    </a:lnTo>
                    <a:lnTo>
                      <a:pt x="2776622" y="1382214"/>
                    </a:lnTo>
                    <a:cubicBezTo>
                      <a:pt x="2711533" y="741296"/>
                      <a:pt x="2170259" y="241152"/>
                      <a:pt x="1512168" y="241152"/>
                    </a:cubicBezTo>
                    <a:cubicBezTo>
                      <a:pt x="810205" y="241152"/>
                      <a:pt x="241152" y="810205"/>
                      <a:pt x="241152" y="1512168"/>
                    </a:cubicBezTo>
                    <a:lnTo>
                      <a:pt x="0" y="1512168"/>
                    </a:lnTo>
                    <a:cubicBezTo>
                      <a:pt x="0" y="677187"/>
                      <a:pt x="676761" y="235"/>
                      <a:pt x="1511743" y="0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Group 71">
              <a:extLst>
                <a:ext uri="{FF2B5EF4-FFF2-40B4-BE49-F238E27FC236}">
                  <a16:creationId xmlns:a16="http://schemas.microsoft.com/office/drawing/2014/main" id="{52B749A8-353B-44E5-B4B6-45E31694B935}"/>
                </a:ext>
              </a:extLst>
            </p:cNvPr>
            <p:cNvGrpSpPr/>
            <p:nvPr/>
          </p:nvGrpSpPr>
          <p:grpSpPr>
            <a:xfrm>
              <a:off x="9855296" y="3143240"/>
              <a:ext cx="1534917" cy="1534916"/>
              <a:chOff x="9855296" y="3143240"/>
              <a:chExt cx="1534917" cy="1534916"/>
            </a:xfrm>
          </p:grpSpPr>
          <p:sp>
            <p:nvSpPr>
              <p:cNvPr id="50" name="Block Arc 22">
                <a:extLst>
                  <a:ext uri="{FF2B5EF4-FFF2-40B4-BE49-F238E27FC236}">
                    <a16:creationId xmlns:a16="http://schemas.microsoft.com/office/drawing/2014/main" id="{38DB8FCB-A5B7-48FC-BB6F-B6F4FA009092}"/>
                  </a:ext>
                </a:extLst>
              </p:cNvPr>
              <p:cNvSpPr/>
              <p:nvPr/>
            </p:nvSpPr>
            <p:spPr>
              <a:xfrm rot="10800000">
                <a:off x="9855296" y="3143240"/>
                <a:ext cx="1534917" cy="1534916"/>
              </a:xfrm>
              <a:prstGeom prst="blockArc">
                <a:avLst>
                  <a:gd name="adj1" fmla="val 10800000"/>
                  <a:gd name="adj2" fmla="val 21598066"/>
                  <a:gd name="adj3" fmla="val 1573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eeform: Shape 63">
                <a:extLst>
                  <a:ext uri="{FF2B5EF4-FFF2-40B4-BE49-F238E27FC236}">
                    <a16:creationId xmlns:a16="http://schemas.microsoft.com/office/drawing/2014/main" id="{27A1A620-34A6-41CA-9536-9C2CB6A039BA}"/>
                  </a:ext>
                </a:extLst>
              </p:cNvPr>
              <p:cNvSpPr/>
              <p:nvPr/>
            </p:nvSpPr>
            <p:spPr>
              <a:xfrm rot="10800000">
                <a:off x="9979174" y="3911163"/>
                <a:ext cx="1290905" cy="645461"/>
              </a:xfrm>
              <a:custGeom>
                <a:avLst/>
                <a:gdLst>
                  <a:gd name="connsiteX0" fmla="*/ 1271016 w 2541996"/>
                  <a:gd name="connsiteY0" fmla="*/ 0 h 1271016"/>
                  <a:gd name="connsiteX1" fmla="*/ 2535470 w 2541996"/>
                  <a:gd name="connsiteY1" fmla="*/ 1141062 h 1271016"/>
                  <a:gd name="connsiteX2" fmla="*/ 2541996 w 2541996"/>
                  <a:gd name="connsiteY2" fmla="*/ 1270301 h 1271016"/>
                  <a:gd name="connsiteX3" fmla="*/ 2307244 w 2541996"/>
                  <a:gd name="connsiteY3" fmla="*/ 1270433 h 1271016"/>
                  <a:gd name="connsiteX4" fmla="*/ 1270725 w 2541996"/>
                  <a:gd name="connsiteY4" fmla="*/ 234788 h 1271016"/>
                  <a:gd name="connsiteX5" fmla="*/ 234788 w 2541996"/>
                  <a:gd name="connsiteY5" fmla="*/ 1271016 h 1271016"/>
                  <a:gd name="connsiteX6" fmla="*/ 0 w 2541996"/>
                  <a:gd name="connsiteY6" fmla="*/ 1271016 h 1271016"/>
                  <a:gd name="connsiteX7" fmla="*/ 1271016 w 2541996"/>
                  <a:gd name="connsiteY7" fmla="*/ 0 h 1271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1996" h="1271016">
                    <a:moveTo>
                      <a:pt x="1271016" y="0"/>
                    </a:moveTo>
                    <a:cubicBezTo>
                      <a:pt x="1929107" y="0"/>
                      <a:pt x="2470381" y="500144"/>
                      <a:pt x="2535470" y="1141062"/>
                    </a:cubicBezTo>
                    <a:lnTo>
                      <a:pt x="2541996" y="1270301"/>
                    </a:lnTo>
                    <a:lnTo>
                      <a:pt x="2307244" y="1270433"/>
                    </a:lnTo>
                    <a:cubicBezTo>
                      <a:pt x="2306922" y="698254"/>
                      <a:pt x="1842904" y="234627"/>
                      <a:pt x="1270725" y="234788"/>
                    </a:cubicBezTo>
                    <a:cubicBezTo>
                      <a:pt x="698546" y="234949"/>
                      <a:pt x="234788" y="698837"/>
                      <a:pt x="234788" y="1271016"/>
                    </a:cubicBezTo>
                    <a:lnTo>
                      <a:pt x="0" y="1271016"/>
                    </a:lnTo>
                    <a:cubicBezTo>
                      <a:pt x="0" y="569053"/>
                      <a:pt x="569053" y="0"/>
                      <a:pt x="1271016" y="0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29">
              <a:extLst>
                <a:ext uri="{FF2B5EF4-FFF2-40B4-BE49-F238E27FC236}">
                  <a16:creationId xmlns:a16="http://schemas.microsoft.com/office/drawing/2014/main" id="{945BAB13-3E46-4391-A3B6-EEAF81FA9B61}"/>
                </a:ext>
              </a:extLst>
            </p:cNvPr>
            <p:cNvSpPr/>
            <p:nvPr/>
          </p:nvSpPr>
          <p:spPr>
            <a:xfrm>
              <a:off x="1398761" y="2905250"/>
              <a:ext cx="365760" cy="36576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3" name="Oval 30">
              <a:extLst>
                <a:ext uri="{FF2B5EF4-FFF2-40B4-BE49-F238E27FC236}">
                  <a16:creationId xmlns:a16="http://schemas.microsoft.com/office/drawing/2014/main" id="{AF9D908F-2383-4AB7-B38B-BB8427835D45}"/>
                </a:ext>
              </a:extLst>
            </p:cNvPr>
            <p:cNvSpPr/>
            <p:nvPr/>
          </p:nvSpPr>
          <p:spPr>
            <a:xfrm>
              <a:off x="3975201" y="2905250"/>
              <a:ext cx="365760" cy="36576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4" name="Oval 31">
              <a:extLst>
                <a:ext uri="{FF2B5EF4-FFF2-40B4-BE49-F238E27FC236}">
                  <a16:creationId xmlns:a16="http://schemas.microsoft.com/office/drawing/2014/main" id="{ABA789B7-67D6-40DB-BAE6-F147526C6C06}"/>
                </a:ext>
              </a:extLst>
            </p:cNvPr>
            <p:cNvSpPr/>
            <p:nvPr/>
          </p:nvSpPr>
          <p:spPr>
            <a:xfrm>
              <a:off x="2682266" y="4551318"/>
              <a:ext cx="365760" cy="36576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55" name="Oval 32">
              <a:extLst>
                <a:ext uri="{FF2B5EF4-FFF2-40B4-BE49-F238E27FC236}">
                  <a16:creationId xmlns:a16="http://schemas.microsoft.com/office/drawing/2014/main" id="{A9325560-37C6-410B-8691-FAF906CD111D}"/>
                </a:ext>
              </a:extLst>
            </p:cNvPr>
            <p:cNvSpPr/>
            <p:nvPr/>
          </p:nvSpPr>
          <p:spPr>
            <a:xfrm>
              <a:off x="5268136" y="4551318"/>
              <a:ext cx="365760" cy="3657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6" name="Oval 33">
              <a:extLst>
                <a:ext uri="{FF2B5EF4-FFF2-40B4-BE49-F238E27FC236}">
                  <a16:creationId xmlns:a16="http://schemas.microsoft.com/office/drawing/2014/main" id="{F7AB67D2-C273-4132-AF5F-831FDC289D6D}"/>
                </a:ext>
              </a:extLst>
            </p:cNvPr>
            <p:cNvSpPr/>
            <p:nvPr/>
          </p:nvSpPr>
          <p:spPr>
            <a:xfrm>
              <a:off x="6561071" y="2905250"/>
              <a:ext cx="365760" cy="36576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57" name="Oval 34">
              <a:extLst>
                <a:ext uri="{FF2B5EF4-FFF2-40B4-BE49-F238E27FC236}">
                  <a16:creationId xmlns:a16="http://schemas.microsoft.com/office/drawing/2014/main" id="{6A5BF750-0C67-4191-88F5-C35258E06858}"/>
                </a:ext>
              </a:extLst>
            </p:cNvPr>
            <p:cNvSpPr/>
            <p:nvPr/>
          </p:nvSpPr>
          <p:spPr>
            <a:xfrm>
              <a:off x="7854006" y="4551318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58" name="Oval 35">
              <a:extLst>
                <a:ext uri="{FF2B5EF4-FFF2-40B4-BE49-F238E27FC236}">
                  <a16:creationId xmlns:a16="http://schemas.microsoft.com/office/drawing/2014/main" id="{C86D016B-CB60-4349-83EE-4AAEA17FAB17}"/>
                </a:ext>
              </a:extLst>
            </p:cNvPr>
            <p:cNvSpPr/>
            <p:nvPr/>
          </p:nvSpPr>
          <p:spPr>
            <a:xfrm>
              <a:off x="9146941" y="2905250"/>
              <a:ext cx="365760" cy="365760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9" name="Oval 36">
              <a:extLst>
                <a:ext uri="{FF2B5EF4-FFF2-40B4-BE49-F238E27FC236}">
                  <a16:creationId xmlns:a16="http://schemas.microsoft.com/office/drawing/2014/main" id="{CF82D985-9C71-46E0-A02E-6FB80D8E8A2C}"/>
                </a:ext>
              </a:extLst>
            </p:cNvPr>
            <p:cNvSpPr/>
            <p:nvPr/>
          </p:nvSpPr>
          <p:spPr>
            <a:xfrm>
              <a:off x="10439874" y="4551318"/>
              <a:ext cx="365760" cy="36576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62" name="TextBox 74">
            <a:extLst>
              <a:ext uri="{FF2B5EF4-FFF2-40B4-BE49-F238E27FC236}">
                <a16:creationId xmlns:a16="http://schemas.microsoft.com/office/drawing/2014/main" id="{31B1B623-F970-4F49-9CCA-76ACED48F5F5}"/>
              </a:ext>
            </a:extLst>
          </p:cNvPr>
          <p:cNvSpPr txBox="1"/>
          <p:nvPr/>
        </p:nvSpPr>
        <p:spPr>
          <a:xfrm>
            <a:off x="929875" y="4378329"/>
            <a:ext cx="692882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b="1" cap="all" dirty="0">
                <a:solidFill>
                  <a:schemeClr val="accent4"/>
                </a:solidFill>
              </a:rPr>
              <a:t>Idea</a:t>
            </a:r>
          </a:p>
        </p:txBody>
      </p:sp>
      <p:sp>
        <p:nvSpPr>
          <p:cNvPr id="65" name="TextBox 77">
            <a:extLst>
              <a:ext uri="{FF2B5EF4-FFF2-40B4-BE49-F238E27FC236}">
                <a16:creationId xmlns:a16="http://schemas.microsoft.com/office/drawing/2014/main" id="{8D8857D1-6316-418E-9678-3919AF70676B}"/>
              </a:ext>
            </a:extLst>
          </p:cNvPr>
          <p:cNvSpPr txBox="1"/>
          <p:nvPr/>
        </p:nvSpPr>
        <p:spPr>
          <a:xfrm>
            <a:off x="1353484" y="2056369"/>
            <a:ext cx="1807546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b="1" cap="all" dirty="0">
                <a:solidFill>
                  <a:schemeClr val="accent3">
                    <a:lumMod val="50000"/>
                  </a:schemeClr>
                </a:solidFill>
              </a:rPr>
              <a:t>Project </a:t>
            </a:r>
          </a:p>
          <a:p>
            <a:pPr algn="ctr"/>
            <a:r>
              <a:rPr lang="en-US" sz="2000" b="1" cap="all" dirty="0" err="1">
                <a:solidFill>
                  <a:schemeClr val="accent3">
                    <a:lumMod val="50000"/>
                  </a:schemeClr>
                </a:solidFill>
              </a:rPr>
              <a:t>Inizialization</a:t>
            </a:r>
            <a:endParaRPr lang="en-US" sz="2000" b="1" cap="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8" name="TextBox 80">
            <a:extLst>
              <a:ext uri="{FF2B5EF4-FFF2-40B4-BE49-F238E27FC236}">
                <a16:creationId xmlns:a16="http://schemas.microsoft.com/office/drawing/2014/main" id="{9395D384-F773-4CCC-8E3E-6A2970004AD6}"/>
              </a:ext>
            </a:extLst>
          </p:cNvPr>
          <p:cNvSpPr txBox="1"/>
          <p:nvPr/>
        </p:nvSpPr>
        <p:spPr>
          <a:xfrm>
            <a:off x="2639507" y="4230138"/>
            <a:ext cx="1220912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b="1" cap="all" dirty="0">
                <a:solidFill>
                  <a:schemeClr val="accent5">
                    <a:lumMod val="75000"/>
                  </a:schemeClr>
                </a:solidFill>
              </a:rPr>
              <a:t>Business</a:t>
            </a:r>
          </a:p>
          <a:p>
            <a:pPr algn="ctr"/>
            <a:r>
              <a:rPr lang="en-US" sz="2000" b="1" cap="all" dirty="0">
                <a:solidFill>
                  <a:schemeClr val="accent5">
                    <a:lumMod val="75000"/>
                  </a:schemeClr>
                </a:solidFill>
              </a:rPr>
              <a:t>Case</a:t>
            </a:r>
          </a:p>
        </p:txBody>
      </p:sp>
      <p:sp>
        <p:nvSpPr>
          <p:cNvPr id="71" name="TextBox 83">
            <a:extLst>
              <a:ext uri="{FF2B5EF4-FFF2-40B4-BE49-F238E27FC236}">
                <a16:creationId xmlns:a16="http://schemas.microsoft.com/office/drawing/2014/main" id="{E02AFD01-2368-4803-A4D3-6D821AECD6BE}"/>
              </a:ext>
            </a:extLst>
          </p:cNvPr>
          <p:cNvSpPr txBox="1"/>
          <p:nvPr/>
        </p:nvSpPr>
        <p:spPr>
          <a:xfrm>
            <a:off x="4322111" y="4069874"/>
            <a:ext cx="1818190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b="1" cap="all" dirty="0">
                <a:solidFill>
                  <a:schemeClr val="accent6">
                    <a:lumMod val="75000"/>
                  </a:schemeClr>
                </a:solidFill>
              </a:rPr>
              <a:t>Project </a:t>
            </a:r>
          </a:p>
          <a:p>
            <a:pPr algn="ctr"/>
            <a:r>
              <a:rPr lang="en-US" sz="2000" b="1" cap="all" dirty="0">
                <a:solidFill>
                  <a:schemeClr val="accent6">
                    <a:lumMod val="75000"/>
                  </a:schemeClr>
                </a:solidFill>
              </a:rPr>
              <a:t>Management</a:t>
            </a:r>
          </a:p>
          <a:p>
            <a:pPr algn="ctr"/>
            <a:r>
              <a:rPr lang="en-US" sz="2000" b="1" cap="all" dirty="0">
                <a:solidFill>
                  <a:schemeClr val="accent6">
                    <a:lumMod val="75000"/>
                  </a:schemeClr>
                </a:solidFill>
              </a:rPr>
              <a:t>Plan</a:t>
            </a:r>
          </a:p>
        </p:txBody>
      </p:sp>
      <p:sp>
        <p:nvSpPr>
          <p:cNvPr id="74" name="TextBox 86">
            <a:extLst>
              <a:ext uri="{FF2B5EF4-FFF2-40B4-BE49-F238E27FC236}">
                <a16:creationId xmlns:a16="http://schemas.microsoft.com/office/drawing/2014/main" id="{78ACA887-FFA1-4133-A2A6-A54A9C4D4681}"/>
              </a:ext>
            </a:extLst>
          </p:cNvPr>
          <p:cNvSpPr txBox="1"/>
          <p:nvPr/>
        </p:nvSpPr>
        <p:spPr>
          <a:xfrm>
            <a:off x="3594229" y="2210257"/>
            <a:ext cx="1292341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b="1" cap="all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Schedule</a:t>
            </a:r>
          </a:p>
        </p:txBody>
      </p:sp>
      <p:sp>
        <p:nvSpPr>
          <p:cNvPr id="77" name="TextBox 89">
            <a:extLst>
              <a:ext uri="{FF2B5EF4-FFF2-40B4-BE49-F238E27FC236}">
                <a16:creationId xmlns:a16="http://schemas.microsoft.com/office/drawing/2014/main" id="{2FC30094-1FF8-4458-AE7E-66BBD21406A4}"/>
              </a:ext>
            </a:extLst>
          </p:cNvPr>
          <p:cNvSpPr txBox="1"/>
          <p:nvPr/>
        </p:nvSpPr>
        <p:spPr>
          <a:xfrm>
            <a:off x="5286292" y="1895647"/>
            <a:ext cx="1875898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b="1" cap="all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Quality </a:t>
            </a:r>
          </a:p>
          <a:p>
            <a:pPr algn="ctr"/>
            <a:r>
              <a:rPr lang="en-US" sz="2000" b="1" cap="all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Management </a:t>
            </a:r>
          </a:p>
          <a:p>
            <a:pPr algn="ctr"/>
            <a:r>
              <a:rPr lang="en-US" sz="2000" b="1" cap="all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Plan</a:t>
            </a:r>
          </a:p>
        </p:txBody>
      </p:sp>
      <p:sp>
        <p:nvSpPr>
          <p:cNvPr id="80" name="TextBox 92">
            <a:extLst>
              <a:ext uri="{FF2B5EF4-FFF2-40B4-BE49-F238E27FC236}">
                <a16:creationId xmlns:a16="http://schemas.microsoft.com/office/drawing/2014/main" id="{5B240086-54FC-4D34-A7CA-644C8D50F0BA}"/>
              </a:ext>
            </a:extLst>
          </p:cNvPr>
          <p:cNvSpPr txBox="1"/>
          <p:nvPr/>
        </p:nvSpPr>
        <p:spPr>
          <a:xfrm>
            <a:off x="6283336" y="4230138"/>
            <a:ext cx="1870832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b="1" cap="all" dirty="0">
                <a:solidFill>
                  <a:schemeClr val="tx2"/>
                </a:solidFill>
              </a:rPr>
              <a:t>Post Mortem </a:t>
            </a:r>
          </a:p>
          <a:p>
            <a:pPr algn="ctr"/>
            <a:r>
              <a:rPr lang="en-US" sz="2000" b="1" cap="all" dirty="0">
                <a:solidFill>
                  <a:schemeClr val="tx2"/>
                </a:solidFill>
              </a:rPr>
              <a:t>Review</a:t>
            </a:r>
          </a:p>
        </p:txBody>
      </p:sp>
      <p:sp>
        <p:nvSpPr>
          <p:cNvPr id="83" name="TextBox 95">
            <a:extLst>
              <a:ext uri="{FF2B5EF4-FFF2-40B4-BE49-F238E27FC236}">
                <a16:creationId xmlns:a16="http://schemas.microsoft.com/office/drawing/2014/main" id="{E6B29263-6330-4BFA-A30E-DAA9169BE7B5}"/>
              </a:ext>
            </a:extLst>
          </p:cNvPr>
          <p:cNvSpPr txBox="1"/>
          <p:nvPr/>
        </p:nvSpPr>
        <p:spPr>
          <a:xfrm>
            <a:off x="7305104" y="1895947"/>
            <a:ext cx="1794081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b="1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</a:t>
            </a:r>
            <a:r>
              <a:rPr lang="en-US" sz="2000" b="1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 </a:t>
            </a:r>
          </a:p>
          <a:p>
            <a:pPr algn="ctr"/>
            <a:r>
              <a:rPr lang="en-US" sz="2000" b="1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valutazione</a:t>
            </a:r>
            <a:r>
              <a:rPr lang="en-US" sz="2000" b="1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algn="ctr"/>
            <a:r>
              <a:rPr lang="en-US" sz="2000" b="1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 </a:t>
            </a:r>
            <a:r>
              <a:rPr lang="en-US" sz="2000" b="1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valutazioni</a:t>
            </a:r>
            <a:endParaRPr lang="en-US" sz="2000" b="1" cap="al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32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E49D0B0-6B0D-43C6-B93B-E7959B54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30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B9003FA2-E080-452A-9D6D-D85483C1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Fornitori</a:t>
            </a:r>
          </a:p>
        </p:txBody>
      </p:sp>
      <p:pic>
        <p:nvPicPr>
          <p:cNvPr id="2050" name="Picture 2" descr="Risultati immagini per firebase">
            <a:extLst>
              <a:ext uri="{FF2B5EF4-FFF2-40B4-BE49-F238E27FC236}">
                <a16:creationId xmlns:a16="http://schemas.microsoft.com/office/drawing/2014/main" id="{A25B11A2-ABAA-4FF4-94A2-DFEDB302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019249"/>
            <a:ext cx="5832648" cy="29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aws">
            <a:extLst>
              <a:ext uri="{FF2B5EF4-FFF2-40B4-BE49-F238E27FC236}">
                <a16:creationId xmlns:a16="http://schemas.microsoft.com/office/drawing/2014/main" id="{A8AED3B3-FCDE-440D-962E-B18FD2D1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53" y="3206786"/>
            <a:ext cx="4001616" cy="150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864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E49D0B0-6B0D-43C6-B93B-E7959B54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31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B9003FA2-E080-452A-9D6D-D85483C1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Perché</a:t>
            </a:r>
            <a:r>
              <a:rPr lang="it-IT" dirty="0"/>
              <a:t> </a:t>
            </a:r>
            <a:r>
              <a:rPr lang="it-IT" dirty="0">
                <a:solidFill>
                  <a:schemeClr val="bg1"/>
                </a:solidFill>
              </a:rPr>
              <a:t>Node.JS</a:t>
            </a:r>
          </a:p>
        </p:txBody>
      </p:sp>
      <p:pic>
        <p:nvPicPr>
          <p:cNvPr id="3074" name="Picture 2" descr="Risultati immagini per nodejs">
            <a:extLst>
              <a:ext uri="{FF2B5EF4-FFF2-40B4-BE49-F238E27FC236}">
                <a16:creationId xmlns:a16="http://schemas.microsoft.com/office/drawing/2014/main" id="{C783158E-D643-4B7B-8B36-218B5CAB1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690688"/>
            <a:ext cx="4968552" cy="303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4">
            <a:extLst>
              <a:ext uri="{FF2B5EF4-FFF2-40B4-BE49-F238E27FC236}">
                <a16:creationId xmlns:a16="http://schemas.microsoft.com/office/drawing/2014/main" id="{8AFB01A6-BF51-467F-8349-E64F532DE520}"/>
              </a:ext>
            </a:extLst>
          </p:cNvPr>
          <p:cNvSpPr txBox="1">
            <a:spLocks/>
          </p:cNvSpPr>
          <p:nvPr/>
        </p:nvSpPr>
        <p:spPr>
          <a:xfrm>
            <a:off x="695400" y="3212976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dirty="0"/>
              <a:t>Quality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3281034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33</a:t>
            </a:fld>
            <a:endParaRPr lang="en-US"/>
          </a:p>
        </p:txBody>
      </p:sp>
      <p:pic>
        <p:nvPicPr>
          <p:cNvPr id="4098" name="Picture 2" descr="Risultati immagini per software quality functionality">
            <a:extLst>
              <a:ext uri="{FF2B5EF4-FFF2-40B4-BE49-F238E27FC236}">
                <a16:creationId xmlns:a16="http://schemas.microsoft.com/office/drawing/2014/main" id="{4BB420B0-DA18-4A15-83B4-A48313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24277"/>
            <a:ext cx="5715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4">
            <a:extLst>
              <a:ext uri="{FF2B5EF4-FFF2-40B4-BE49-F238E27FC236}">
                <a16:creationId xmlns:a16="http://schemas.microsoft.com/office/drawing/2014/main" id="{CFEC3D3F-4620-41B9-9342-59EE870ED6C0}"/>
              </a:ext>
            </a:extLst>
          </p:cNvPr>
          <p:cNvSpPr txBox="1">
            <a:spLocks/>
          </p:cNvSpPr>
          <p:nvPr/>
        </p:nvSpPr>
        <p:spPr>
          <a:xfrm>
            <a:off x="703779" y="1750951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500" b="1" dirty="0"/>
              <a:t>Software </a:t>
            </a:r>
          </a:p>
          <a:p>
            <a:pPr algn="ctr"/>
            <a:r>
              <a:rPr lang="it-IT" sz="2500" b="1" dirty="0"/>
              <a:t>Quality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829E43-2067-4671-A784-117460D7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1268760"/>
            <a:ext cx="1224136" cy="5760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805158F-F7ED-44B2-B69F-ED23C33E0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333" y="1340783"/>
            <a:ext cx="1028700" cy="40957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15EFBDD-437F-47F3-930F-8831FD2BC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120" y="1098451"/>
            <a:ext cx="1333500" cy="31432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109E8CF-A661-4DE3-B6B6-07CF4087F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120" y="1628800"/>
            <a:ext cx="1333500" cy="57606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3443AD2-9FBC-4911-8A37-DDE9D8EC5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936" y="1603017"/>
            <a:ext cx="1133475" cy="2952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5ABDB82-E1E5-44D3-9AFD-2A8AA76B4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8934" y="3717032"/>
            <a:ext cx="1610961" cy="47240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F429E4B-E1E7-494F-95FE-091F54FFF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3895" y="3717032"/>
            <a:ext cx="10287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2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34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 err="1"/>
              <a:t>Functionality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4" name="Freeform: Shape 24">
            <a:extLst>
              <a:ext uri="{FF2B5EF4-FFF2-40B4-BE49-F238E27FC236}">
                <a16:creationId xmlns:a16="http://schemas.microsoft.com/office/drawing/2014/main" id="{EBBEEB8E-5CD1-413C-9DD3-7FB98D2FAA7F}"/>
              </a:ext>
            </a:extLst>
          </p:cNvPr>
          <p:cNvSpPr>
            <a:spLocks/>
          </p:cNvSpPr>
          <p:nvPr/>
        </p:nvSpPr>
        <p:spPr bwMode="auto">
          <a:xfrm>
            <a:off x="3461554" y="2052041"/>
            <a:ext cx="2146971" cy="680712"/>
          </a:xfrm>
          <a:custGeom>
            <a:avLst/>
            <a:gdLst>
              <a:gd name="connsiteX0" fmla="*/ 112831 w 2947988"/>
              <a:gd name="connsiteY0" fmla="*/ 0 h 934680"/>
              <a:gd name="connsiteX1" fmla="*/ 2835158 w 2947988"/>
              <a:gd name="connsiteY1" fmla="*/ 0 h 934680"/>
              <a:gd name="connsiteX2" fmla="*/ 2892555 w 2947988"/>
              <a:gd name="connsiteY2" fmla="*/ 151588 h 934680"/>
              <a:gd name="connsiteX3" fmla="*/ 2929732 w 2947988"/>
              <a:gd name="connsiteY3" fmla="*/ 319603 h 934680"/>
              <a:gd name="connsiteX4" fmla="*/ 2929948 w 2947988"/>
              <a:gd name="connsiteY4" fmla="*/ 319603 h 934680"/>
              <a:gd name="connsiteX5" fmla="*/ 2947988 w 2947988"/>
              <a:gd name="connsiteY5" fmla="*/ 551347 h 934680"/>
              <a:gd name="connsiteX6" fmla="*/ 2934766 w 2947988"/>
              <a:gd name="connsiteY6" fmla="*/ 748595 h 934680"/>
              <a:gd name="connsiteX7" fmla="*/ 2897457 w 2947988"/>
              <a:gd name="connsiteY7" fmla="*/ 934680 h 934680"/>
              <a:gd name="connsiteX8" fmla="*/ 50531 w 2947988"/>
              <a:gd name="connsiteY8" fmla="*/ 934680 h 934680"/>
              <a:gd name="connsiteX9" fmla="*/ 13223 w 2947988"/>
              <a:gd name="connsiteY9" fmla="*/ 748595 h 934680"/>
              <a:gd name="connsiteX10" fmla="*/ 0 w 2947988"/>
              <a:gd name="connsiteY10" fmla="*/ 551347 h 934680"/>
              <a:gd name="connsiteX11" fmla="*/ 18040 w 2947988"/>
              <a:gd name="connsiteY11" fmla="*/ 319603 h 934680"/>
              <a:gd name="connsiteX12" fmla="*/ 18257 w 2947988"/>
              <a:gd name="connsiteY12" fmla="*/ 319603 h 934680"/>
              <a:gd name="connsiteX13" fmla="*/ 55434 w 2947988"/>
              <a:gd name="connsiteY13" fmla="*/ 151588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47988" h="934680">
                <a:moveTo>
                  <a:pt x="112831" y="0"/>
                </a:moveTo>
                <a:lnTo>
                  <a:pt x="2835158" y="0"/>
                </a:lnTo>
                <a:lnTo>
                  <a:pt x="2892555" y="151588"/>
                </a:lnTo>
                <a:lnTo>
                  <a:pt x="2929732" y="319603"/>
                </a:lnTo>
                <a:lnTo>
                  <a:pt x="2929948" y="319603"/>
                </a:lnTo>
                <a:cubicBezTo>
                  <a:pt x="2941428" y="394940"/>
                  <a:pt x="2947988" y="472734"/>
                  <a:pt x="2947988" y="551347"/>
                </a:cubicBezTo>
                <a:cubicBezTo>
                  <a:pt x="2947988" y="617677"/>
                  <a:pt x="2943478" y="683597"/>
                  <a:pt x="2934766" y="748595"/>
                </a:cubicBezTo>
                <a:lnTo>
                  <a:pt x="2897457" y="934680"/>
                </a:lnTo>
                <a:lnTo>
                  <a:pt x="50531" y="934680"/>
                </a:lnTo>
                <a:lnTo>
                  <a:pt x="13223" y="748595"/>
                </a:lnTo>
                <a:cubicBezTo>
                  <a:pt x="4510" y="683597"/>
                  <a:pt x="0" y="617677"/>
                  <a:pt x="0" y="551347"/>
                </a:cubicBezTo>
                <a:cubicBezTo>
                  <a:pt x="0" y="472734"/>
                  <a:pt x="6560" y="394940"/>
                  <a:pt x="18040" y="319603"/>
                </a:cubicBezTo>
                <a:lnTo>
                  <a:pt x="18257" y="319603"/>
                </a:lnTo>
                <a:lnTo>
                  <a:pt x="55434" y="1515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5" name="Freeform: Shape 22">
            <a:extLst>
              <a:ext uri="{FF2B5EF4-FFF2-40B4-BE49-F238E27FC236}">
                <a16:creationId xmlns:a16="http://schemas.microsoft.com/office/drawing/2014/main" id="{A4224890-E44D-4A12-94BC-878E76D33864}"/>
              </a:ext>
            </a:extLst>
          </p:cNvPr>
          <p:cNvSpPr>
            <a:spLocks/>
          </p:cNvSpPr>
          <p:nvPr/>
        </p:nvSpPr>
        <p:spPr bwMode="auto">
          <a:xfrm>
            <a:off x="3426363" y="1379538"/>
            <a:ext cx="1982625" cy="672503"/>
          </a:xfrm>
          <a:custGeom>
            <a:avLst/>
            <a:gdLst>
              <a:gd name="connsiteX0" fmla="*/ 1360752 w 2722326"/>
              <a:gd name="connsiteY0" fmla="*/ 0 h 923408"/>
              <a:gd name="connsiteX1" fmla="*/ 2563694 w 2722326"/>
              <a:gd name="connsiteY1" fmla="*/ 622300 h 923408"/>
              <a:gd name="connsiteX2" fmla="*/ 2562730 w 2722326"/>
              <a:gd name="connsiteY2" fmla="*/ 622300 h 923408"/>
              <a:gd name="connsiteX3" fmla="*/ 2689992 w 2722326"/>
              <a:gd name="connsiteY3" fmla="*/ 838012 h 923408"/>
              <a:gd name="connsiteX4" fmla="*/ 2722326 w 2722326"/>
              <a:gd name="connsiteY4" fmla="*/ 923408 h 923408"/>
              <a:gd name="connsiteX5" fmla="*/ 0 w 2722326"/>
              <a:gd name="connsiteY5" fmla="*/ 923408 h 923408"/>
              <a:gd name="connsiteX6" fmla="*/ 32334 w 2722326"/>
              <a:gd name="connsiteY6" fmla="*/ 838012 h 923408"/>
              <a:gd name="connsiteX7" fmla="*/ 159595 w 2722326"/>
              <a:gd name="connsiteY7" fmla="*/ 622300 h 923408"/>
              <a:gd name="connsiteX8" fmla="*/ 158631 w 2722326"/>
              <a:gd name="connsiteY8" fmla="*/ 622300 h 923408"/>
              <a:gd name="connsiteX9" fmla="*/ 1360752 w 2722326"/>
              <a:gd name="connsiteY9" fmla="*/ 0 h 92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2326" h="923408">
                <a:moveTo>
                  <a:pt x="1360752" y="0"/>
                </a:moveTo>
                <a:cubicBezTo>
                  <a:pt x="1856371" y="0"/>
                  <a:pt x="2296191" y="246293"/>
                  <a:pt x="2563694" y="622300"/>
                </a:cubicBezTo>
                <a:lnTo>
                  <a:pt x="2562730" y="622300"/>
                </a:lnTo>
                <a:cubicBezTo>
                  <a:pt x="2611002" y="690255"/>
                  <a:pt x="2653625" y="762360"/>
                  <a:pt x="2689992" y="838012"/>
                </a:cubicBezTo>
                <a:lnTo>
                  <a:pt x="2722326" y="923408"/>
                </a:lnTo>
                <a:lnTo>
                  <a:pt x="0" y="923408"/>
                </a:lnTo>
                <a:lnTo>
                  <a:pt x="32334" y="838012"/>
                </a:lnTo>
                <a:cubicBezTo>
                  <a:pt x="68701" y="762360"/>
                  <a:pt x="111323" y="690255"/>
                  <a:pt x="159595" y="622300"/>
                </a:cubicBezTo>
                <a:lnTo>
                  <a:pt x="158631" y="622300"/>
                </a:lnTo>
                <a:cubicBezTo>
                  <a:pt x="426134" y="246293"/>
                  <a:pt x="865954" y="0"/>
                  <a:pt x="136075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6" name="Freeform: Shape 28">
            <a:extLst>
              <a:ext uri="{FF2B5EF4-FFF2-40B4-BE49-F238E27FC236}">
                <a16:creationId xmlns:a16="http://schemas.microsoft.com/office/drawing/2014/main" id="{BA42206A-9317-44D6-ABBE-352DD161D76B}"/>
              </a:ext>
            </a:extLst>
          </p:cNvPr>
          <p:cNvSpPr>
            <a:spLocks/>
          </p:cNvSpPr>
          <p:nvPr/>
        </p:nvSpPr>
        <p:spPr bwMode="auto">
          <a:xfrm>
            <a:off x="3909652" y="3413465"/>
            <a:ext cx="1201494" cy="680712"/>
          </a:xfrm>
          <a:custGeom>
            <a:avLst/>
            <a:gdLst>
              <a:gd name="connsiteX0" fmla="*/ 0 w 1649761"/>
              <a:gd name="connsiteY0" fmla="*/ 0 h 934680"/>
              <a:gd name="connsiteX1" fmla="*/ 1649761 w 1649761"/>
              <a:gd name="connsiteY1" fmla="*/ 0 h 934680"/>
              <a:gd name="connsiteX2" fmla="*/ 1612282 w 1649761"/>
              <a:gd name="connsiteY2" fmla="*/ 56458 h 934680"/>
              <a:gd name="connsiteX3" fmla="*/ 1490914 w 1649761"/>
              <a:gd name="connsiteY3" fmla="*/ 313968 h 934680"/>
              <a:gd name="connsiteX4" fmla="*/ 1490043 w 1649761"/>
              <a:gd name="connsiteY4" fmla="*/ 313968 h 934680"/>
              <a:gd name="connsiteX5" fmla="*/ 1425289 w 1649761"/>
              <a:gd name="connsiteY5" fmla="*/ 617774 h 934680"/>
              <a:gd name="connsiteX6" fmla="*/ 1425289 w 1649761"/>
              <a:gd name="connsiteY6" fmla="*/ 851974 h 934680"/>
              <a:gd name="connsiteX7" fmla="*/ 1374803 w 1649761"/>
              <a:gd name="connsiteY7" fmla="*/ 928092 h 934680"/>
              <a:gd name="connsiteX8" fmla="*/ 1342508 w 1649761"/>
              <a:gd name="connsiteY8" fmla="*/ 934680 h 934680"/>
              <a:gd name="connsiteX9" fmla="*/ 307254 w 1649761"/>
              <a:gd name="connsiteY9" fmla="*/ 934680 h 934680"/>
              <a:gd name="connsiteX10" fmla="*/ 274959 w 1649761"/>
              <a:gd name="connsiteY10" fmla="*/ 928092 h 934680"/>
              <a:gd name="connsiteX11" fmla="*/ 224472 w 1649761"/>
              <a:gd name="connsiteY11" fmla="*/ 851974 h 934680"/>
              <a:gd name="connsiteX12" fmla="*/ 224472 w 1649761"/>
              <a:gd name="connsiteY12" fmla="*/ 625144 h 934680"/>
              <a:gd name="connsiteX13" fmla="*/ 224472 w 1649761"/>
              <a:gd name="connsiteY13" fmla="*/ 617774 h 934680"/>
              <a:gd name="connsiteX14" fmla="*/ 159718 w 1649761"/>
              <a:gd name="connsiteY14" fmla="*/ 313968 h 934680"/>
              <a:gd name="connsiteX15" fmla="*/ 158846 w 1649761"/>
              <a:gd name="connsiteY15" fmla="*/ 313968 h 934680"/>
              <a:gd name="connsiteX16" fmla="*/ 37479 w 1649761"/>
              <a:gd name="connsiteY16" fmla="*/ 56458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9761" h="934680">
                <a:moveTo>
                  <a:pt x="0" y="0"/>
                </a:moveTo>
                <a:lnTo>
                  <a:pt x="1649761" y="0"/>
                </a:lnTo>
                <a:lnTo>
                  <a:pt x="1612282" y="56458"/>
                </a:lnTo>
                <a:cubicBezTo>
                  <a:pt x="1557190" y="149762"/>
                  <a:pt x="1518409" y="237106"/>
                  <a:pt x="1490914" y="313968"/>
                </a:cubicBezTo>
                <a:lnTo>
                  <a:pt x="1490043" y="313968"/>
                </a:lnTo>
                <a:cubicBezTo>
                  <a:pt x="1435125" y="467918"/>
                  <a:pt x="1426929" y="580105"/>
                  <a:pt x="1425289" y="617774"/>
                </a:cubicBezTo>
                <a:lnTo>
                  <a:pt x="1425289" y="851974"/>
                </a:lnTo>
                <a:cubicBezTo>
                  <a:pt x="1425289" y="885754"/>
                  <a:pt x="1404541" y="915387"/>
                  <a:pt x="1374803" y="928092"/>
                </a:cubicBezTo>
                <a:lnTo>
                  <a:pt x="1342508" y="934680"/>
                </a:lnTo>
                <a:lnTo>
                  <a:pt x="307254" y="934680"/>
                </a:lnTo>
                <a:lnTo>
                  <a:pt x="274959" y="928092"/>
                </a:lnTo>
                <a:cubicBezTo>
                  <a:pt x="245220" y="915387"/>
                  <a:pt x="224472" y="885754"/>
                  <a:pt x="224472" y="851974"/>
                </a:cubicBezTo>
                <a:lnTo>
                  <a:pt x="224472" y="625144"/>
                </a:lnTo>
                <a:lnTo>
                  <a:pt x="224472" y="617774"/>
                </a:lnTo>
                <a:cubicBezTo>
                  <a:pt x="222833" y="580924"/>
                  <a:pt x="214636" y="467918"/>
                  <a:pt x="159718" y="313968"/>
                </a:cubicBezTo>
                <a:lnTo>
                  <a:pt x="158846" y="313968"/>
                </a:lnTo>
                <a:cubicBezTo>
                  <a:pt x="131351" y="237106"/>
                  <a:pt x="92571" y="149762"/>
                  <a:pt x="37479" y="564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7" name="Freeform: Shape 26">
            <a:extLst>
              <a:ext uri="{FF2B5EF4-FFF2-40B4-BE49-F238E27FC236}">
                <a16:creationId xmlns:a16="http://schemas.microsoft.com/office/drawing/2014/main" id="{66FF3801-099A-4F59-AA3C-AC1D32BF08C6}"/>
              </a:ext>
            </a:extLst>
          </p:cNvPr>
          <p:cNvSpPr>
            <a:spLocks/>
          </p:cNvSpPr>
          <p:nvPr/>
        </p:nvSpPr>
        <p:spPr bwMode="auto">
          <a:xfrm>
            <a:off x="3380990" y="2732753"/>
            <a:ext cx="2073369" cy="680712"/>
          </a:xfrm>
          <a:custGeom>
            <a:avLst/>
            <a:gdLst>
              <a:gd name="connsiteX0" fmla="*/ 0 w 2846926"/>
              <a:gd name="connsiteY0" fmla="*/ 0 h 934680"/>
              <a:gd name="connsiteX1" fmla="*/ 2846926 w 2846926"/>
              <a:gd name="connsiteY1" fmla="*/ 0 h 934680"/>
              <a:gd name="connsiteX2" fmla="*/ 2845796 w 2846926"/>
              <a:gd name="connsiteY2" fmla="*/ 5636 h 934680"/>
              <a:gd name="connsiteX3" fmla="*/ 2845863 w 2846926"/>
              <a:gd name="connsiteY3" fmla="*/ 5636 h 934680"/>
              <a:gd name="connsiteX4" fmla="*/ 2612799 w 2846926"/>
              <a:gd name="connsiteY4" fmla="*/ 486699 h 934680"/>
              <a:gd name="connsiteX5" fmla="*/ 2496517 w 2846926"/>
              <a:gd name="connsiteY5" fmla="*/ 626348 h 934680"/>
              <a:gd name="connsiteX6" fmla="*/ 2497407 w 2846926"/>
              <a:gd name="connsiteY6" fmla="*/ 626348 h 934680"/>
              <a:gd name="connsiteX7" fmla="*/ 2485096 w 2846926"/>
              <a:gd name="connsiteY7" fmla="*/ 639501 h 934680"/>
              <a:gd name="connsiteX8" fmla="*/ 2478530 w 2846926"/>
              <a:gd name="connsiteY8" fmla="*/ 646078 h 934680"/>
              <a:gd name="connsiteX9" fmla="*/ 2439134 w 2846926"/>
              <a:gd name="connsiteY9" fmla="*/ 687181 h 934680"/>
              <a:gd name="connsiteX10" fmla="*/ 2430106 w 2846926"/>
              <a:gd name="connsiteY10" fmla="*/ 697045 h 934680"/>
              <a:gd name="connsiteX11" fmla="*/ 2430106 w 2846926"/>
              <a:gd name="connsiteY11" fmla="*/ 697867 h 934680"/>
              <a:gd name="connsiteX12" fmla="*/ 2306366 w 2846926"/>
              <a:gd name="connsiteY12" fmla="*/ 847277 h 934680"/>
              <a:gd name="connsiteX13" fmla="*/ 2248344 w 2846926"/>
              <a:gd name="connsiteY13" fmla="*/ 934680 h 934680"/>
              <a:gd name="connsiteX14" fmla="*/ 598583 w 2846926"/>
              <a:gd name="connsiteY14" fmla="*/ 934680 h 934680"/>
              <a:gd name="connsiteX15" fmla="*/ 540561 w 2846926"/>
              <a:gd name="connsiteY15" fmla="*/ 847277 h 934680"/>
              <a:gd name="connsiteX16" fmla="*/ 416820 w 2846926"/>
              <a:gd name="connsiteY16" fmla="*/ 697867 h 934680"/>
              <a:gd name="connsiteX17" fmla="*/ 400405 w 2846926"/>
              <a:gd name="connsiteY17" fmla="*/ 678960 h 934680"/>
              <a:gd name="connsiteX18" fmla="*/ 369217 w 2846926"/>
              <a:gd name="connsiteY18" fmla="*/ 647722 h 934680"/>
              <a:gd name="connsiteX19" fmla="*/ 361830 w 2846926"/>
              <a:gd name="connsiteY19" fmla="*/ 639501 h 934680"/>
              <a:gd name="connsiteX20" fmla="*/ 349519 w 2846926"/>
              <a:gd name="connsiteY20" fmla="*/ 626348 h 934680"/>
              <a:gd name="connsiteX21" fmla="*/ 350409 w 2846926"/>
              <a:gd name="connsiteY21" fmla="*/ 626348 h 934680"/>
              <a:gd name="connsiteX22" fmla="*/ 234128 w 2846926"/>
              <a:gd name="connsiteY22" fmla="*/ 486699 h 934680"/>
              <a:gd name="connsiteX23" fmla="*/ 1063 w 2846926"/>
              <a:gd name="connsiteY23" fmla="*/ 5636 h 934680"/>
              <a:gd name="connsiteX24" fmla="*/ 1130 w 2846926"/>
              <a:gd name="connsiteY24" fmla="*/ 5636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6926" h="934680">
                <a:moveTo>
                  <a:pt x="0" y="0"/>
                </a:moveTo>
                <a:lnTo>
                  <a:pt x="2846926" y="0"/>
                </a:lnTo>
                <a:lnTo>
                  <a:pt x="2845796" y="5636"/>
                </a:lnTo>
                <a:lnTo>
                  <a:pt x="2845863" y="5636"/>
                </a:lnTo>
                <a:cubicBezTo>
                  <a:pt x="2798505" y="178444"/>
                  <a:pt x="2719778" y="341104"/>
                  <a:pt x="2612799" y="486699"/>
                </a:cubicBezTo>
                <a:lnTo>
                  <a:pt x="2496517" y="626348"/>
                </a:lnTo>
                <a:lnTo>
                  <a:pt x="2497407" y="626348"/>
                </a:lnTo>
                <a:cubicBezTo>
                  <a:pt x="2493303" y="630458"/>
                  <a:pt x="2489200" y="634569"/>
                  <a:pt x="2485096" y="639501"/>
                </a:cubicBezTo>
                <a:lnTo>
                  <a:pt x="2478530" y="646078"/>
                </a:lnTo>
                <a:cubicBezTo>
                  <a:pt x="2465398" y="660053"/>
                  <a:pt x="2452266" y="673206"/>
                  <a:pt x="2439134" y="687181"/>
                </a:cubicBezTo>
                <a:lnTo>
                  <a:pt x="2430106" y="697045"/>
                </a:lnTo>
                <a:lnTo>
                  <a:pt x="2430106" y="697867"/>
                </a:lnTo>
                <a:cubicBezTo>
                  <a:pt x="2383734" y="748218"/>
                  <a:pt x="2342697" y="798210"/>
                  <a:pt x="2306366" y="847277"/>
                </a:cubicBezTo>
                <a:lnTo>
                  <a:pt x="2248344" y="934680"/>
                </a:lnTo>
                <a:lnTo>
                  <a:pt x="598583" y="934680"/>
                </a:lnTo>
                <a:lnTo>
                  <a:pt x="540561" y="847277"/>
                </a:lnTo>
                <a:cubicBezTo>
                  <a:pt x="504230" y="798210"/>
                  <a:pt x="463193" y="748218"/>
                  <a:pt x="416820" y="697867"/>
                </a:cubicBezTo>
                <a:lnTo>
                  <a:pt x="400405" y="678960"/>
                </a:lnTo>
                <a:cubicBezTo>
                  <a:pt x="390556" y="669095"/>
                  <a:pt x="379887" y="658408"/>
                  <a:pt x="369217" y="647722"/>
                </a:cubicBezTo>
                <a:lnTo>
                  <a:pt x="361830" y="639501"/>
                </a:lnTo>
                <a:cubicBezTo>
                  <a:pt x="357727" y="634569"/>
                  <a:pt x="353623" y="630458"/>
                  <a:pt x="349519" y="626348"/>
                </a:cubicBezTo>
                <a:lnTo>
                  <a:pt x="350409" y="626348"/>
                </a:lnTo>
                <a:lnTo>
                  <a:pt x="234128" y="486699"/>
                </a:lnTo>
                <a:cubicBezTo>
                  <a:pt x="127148" y="341104"/>
                  <a:pt x="48422" y="178444"/>
                  <a:pt x="1063" y="5636"/>
                </a:cubicBezTo>
                <a:lnTo>
                  <a:pt x="1130" y="56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E2B4FE98-CD09-4E5A-B93D-1D20CB6F09DF}"/>
              </a:ext>
            </a:extLst>
          </p:cNvPr>
          <p:cNvSpPr>
            <a:spLocks/>
          </p:cNvSpPr>
          <p:nvPr/>
        </p:nvSpPr>
        <p:spPr bwMode="auto">
          <a:xfrm>
            <a:off x="4081468" y="4134643"/>
            <a:ext cx="857863" cy="186141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7">
            <a:extLst>
              <a:ext uri="{FF2B5EF4-FFF2-40B4-BE49-F238E27FC236}">
                <a16:creationId xmlns:a16="http://schemas.microsoft.com/office/drawing/2014/main" id="{762C685C-4BB7-44D0-A48F-45D193ADA857}"/>
              </a:ext>
            </a:extLst>
          </p:cNvPr>
          <p:cNvSpPr>
            <a:spLocks/>
          </p:cNvSpPr>
          <p:nvPr/>
        </p:nvSpPr>
        <p:spPr bwMode="auto">
          <a:xfrm>
            <a:off x="4066437" y="4134643"/>
            <a:ext cx="272851" cy="186141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">
            <a:extLst>
              <a:ext uri="{FF2B5EF4-FFF2-40B4-BE49-F238E27FC236}">
                <a16:creationId xmlns:a16="http://schemas.microsoft.com/office/drawing/2014/main" id="{12FA17FB-D741-4FCF-9AF2-89589F08562F}"/>
              </a:ext>
            </a:extLst>
          </p:cNvPr>
          <p:cNvSpPr>
            <a:spLocks/>
          </p:cNvSpPr>
          <p:nvPr/>
        </p:nvSpPr>
        <p:spPr bwMode="auto">
          <a:xfrm>
            <a:off x="4081468" y="4338125"/>
            <a:ext cx="857863" cy="187296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9">
            <a:extLst>
              <a:ext uri="{FF2B5EF4-FFF2-40B4-BE49-F238E27FC236}">
                <a16:creationId xmlns:a16="http://schemas.microsoft.com/office/drawing/2014/main" id="{D4968E64-2811-4300-8F87-2C192FE5E3D6}"/>
              </a:ext>
            </a:extLst>
          </p:cNvPr>
          <p:cNvSpPr>
            <a:spLocks/>
          </p:cNvSpPr>
          <p:nvPr/>
        </p:nvSpPr>
        <p:spPr bwMode="auto">
          <a:xfrm>
            <a:off x="4066437" y="4338125"/>
            <a:ext cx="272851" cy="187296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10">
            <a:extLst>
              <a:ext uri="{FF2B5EF4-FFF2-40B4-BE49-F238E27FC236}">
                <a16:creationId xmlns:a16="http://schemas.microsoft.com/office/drawing/2014/main" id="{04D7BD68-C11C-47F7-A6D0-66C51FA15D46}"/>
              </a:ext>
            </a:extLst>
          </p:cNvPr>
          <p:cNvSpPr>
            <a:spLocks/>
          </p:cNvSpPr>
          <p:nvPr/>
        </p:nvSpPr>
        <p:spPr bwMode="auto">
          <a:xfrm>
            <a:off x="4206332" y="4542764"/>
            <a:ext cx="608135" cy="167642"/>
          </a:xfrm>
          <a:custGeom>
            <a:avLst/>
            <a:gdLst>
              <a:gd name="T0" fmla="*/ 509 w 1017"/>
              <a:gd name="T1" fmla="*/ 281 h 281"/>
              <a:gd name="T2" fmla="*/ 0 w 1017"/>
              <a:gd name="T3" fmla="*/ 0 h 281"/>
              <a:gd name="T4" fmla="*/ 1017 w 1017"/>
              <a:gd name="T5" fmla="*/ 0 h 281"/>
              <a:gd name="T6" fmla="*/ 509 w 1017"/>
              <a:gd name="T7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7" h="281">
                <a:moveTo>
                  <a:pt x="509" y="281"/>
                </a:moveTo>
                <a:cubicBezTo>
                  <a:pt x="243" y="281"/>
                  <a:pt x="24" y="157"/>
                  <a:pt x="0" y="0"/>
                </a:cubicBezTo>
                <a:lnTo>
                  <a:pt x="1017" y="0"/>
                </a:lnTo>
                <a:cubicBezTo>
                  <a:pt x="993" y="157"/>
                  <a:pt x="774" y="281"/>
                  <a:pt x="509" y="2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">
            <a:extLst>
              <a:ext uri="{FF2B5EF4-FFF2-40B4-BE49-F238E27FC236}">
                <a16:creationId xmlns:a16="http://schemas.microsoft.com/office/drawing/2014/main" id="{07A46099-51CB-4D4E-94BC-E0E39775002A}"/>
              </a:ext>
            </a:extLst>
          </p:cNvPr>
          <p:cNvSpPr>
            <a:spLocks/>
          </p:cNvSpPr>
          <p:nvPr/>
        </p:nvSpPr>
        <p:spPr bwMode="auto">
          <a:xfrm>
            <a:off x="4191302" y="4542764"/>
            <a:ext cx="427776" cy="167642"/>
          </a:xfrm>
          <a:custGeom>
            <a:avLst/>
            <a:gdLst>
              <a:gd name="T0" fmla="*/ 416 w 716"/>
              <a:gd name="T1" fmla="*/ 0 h 281"/>
              <a:gd name="T2" fmla="*/ 0 w 716"/>
              <a:gd name="T3" fmla="*/ 0 h 281"/>
              <a:gd name="T4" fmla="*/ 509 w 716"/>
              <a:gd name="T5" fmla="*/ 281 h 281"/>
              <a:gd name="T6" fmla="*/ 716 w 716"/>
              <a:gd name="T7" fmla="*/ 254 h 281"/>
              <a:gd name="T8" fmla="*/ 416 w 716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6" h="281">
                <a:moveTo>
                  <a:pt x="416" y="0"/>
                </a:moveTo>
                <a:lnTo>
                  <a:pt x="0" y="0"/>
                </a:lnTo>
                <a:cubicBezTo>
                  <a:pt x="24" y="157"/>
                  <a:pt x="243" y="281"/>
                  <a:pt x="509" y="281"/>
                </a:cubicBezTo>
                <a:cubicBezTo>
                  <a:pt x="582" y="281"/>
                  <a:pt x="653" y="272"/>
                  <a:pt x="716" y="254"/>
                </a:cubicBezTo>
                <a:cubicBezTo>
                  <a:pt x="552" y="210"/>
                  <a:pt x="433" y="113"/>
                  <a:pt x="41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4" name="Group 64">
            <a:extLst>
              <a:ext uri="{FF2B5EF4-FFF2-40B4-BE49-F238E27FC236}">
                <a16:creationId xmlns:a16="http://schemas.microsoft.com/office/drawing/2014/main" id="{060689CF-18F0-4654-82F2-96A2D5814F95}"/>
              </a:ext>
            </a:extLst>
          </p:cNvPr>
          <p:cNvGrpSpPr/>
          <p:nvPr/>
        </p:nvGrpSpPr>
        <p:grpSpPr>
          <a:xfrm>
            <a:off x="6241437" y="1449963"/>
            <a:ext cx="2048424" cy="962939"/>
            <a:chOff x="8889372" y="1576455"/>
            <a:chExt cx="2812674" cy="1322204"/>
          </a:xfrm>
        </p:grpSpPr>
        <p:sp>
          <p:nvSpPr>
            <p:cNvPr id="95" name="TextBox 65">
              <a:extLst>
                <a:ext uri="{FF2B5EF4-FFF2-40B4-BE49-F238E27FC236}">
                  <a16:creationId xmlns:a16="http://schemas.microsoft.com/office/drawing/2014/main" id="{60B4380B-1459-481E-9537-327C30C83F1E}"/>
                </a:ext>
              </a:extLst>
            </p:cNvPr>
            <p:cNvSpPr txBox="1"/>
            <p:nvPr/>
          </p:nvSpPr>
          <p:spPr>
            <a:xfrm>
              <a:off x="8889372" y="1576455"/>
              <a:ext cx="2812674" cy="88747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600" b="1" dirty="0" err="1">
                  <a:solidFill>
                    <a:schemeClr val="accent1"/>
                  </a:solidFill>
                </a:rPr>
                <a:t>Accurancy</a:t>
              </a:r>
              <a:endParaRPr 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96" name="Rectangle 66">
              <a:extLst>
                <a:ext uri="{FF2B5EF4-FFF2-40B4-BE49-F238E27FC236}">
                  <a16:creationId xmlns:a16="http://schemas.microsoft.com/office/drawing/2014/main" id="{A94706EF-346B-46B1-9ECA-CABF6E9A0381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5</a:t>
              </a:r>
            </a:p>
          </p:txBody>
        </p:sp>
      </p:grpSp>
      <p:grpSp>
        <p:nvGrpSpPr>
          <p:cNvPr id="97" name="Group 67">
            <a:extLst>
              <a:ext uri="{FF2B5EF4-FFF2-40B4-BE49-F238E27FC236}">
                <a16:creationId xmlns:a16="http://schemas.microsoft.com/office/drawing/2014/main" id="{65FD7063-7019-40F4-AFBF-3CE442FA853E}"/>
              </a:ext>
            </a:extLst>
          </p:cNvPr>
          <p:cNvGrpSpPr/>
          <p:nvPr/>
        </p:nvGrpSpPr>
        <p:grpSpPr>
          <a:xfrm>
            <a:off x="6241436" y="2717529"/>
            <a:ext cx="2498509" cy="1332271"/>
            <a:chOff x="8889371" y="1069328"/>
            <a:chExt cx="3430682" cy="1829331"/>
          </a:xfrm>
        </p:grpSpPr>
        <p:sp>
          <p:nvSpPr>
            <p:cNvPr id="98" name="TextBox 68">
              <a:extLst>
                <a:ext uri="{FF2B5EF4-FFF2-40B4-BE49-F238E27FC236}">
                  <a16:creationId xmlns:a16="http://schemas.microsoft.com/office/drawing/2014/main" id="{C4BE189B-3E24-4FA2-94AD-D3494F4142CE}"/>
                </a:ext>
              </a:extLst>
            </p:cNvPr>
            <p:cNvSpPr txBox="1"/>
            <p:nvPr/>
          </p:nvSpPr>
          <p:spPr>
            <a:xfrm>
              <a:off x="8889371" y="1069328"/>
              <a:ext cx="3430682" cy="139459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000" b="1" dirty="0">
                  <a:solidFill>
                    <a:schemeClr val="accent3"/>
                  </a:solidFill>
                </a:rPr>
                <a:t>Functionality</a:t>
              </a:r>
            </a:p>
            <a:p>
              <a:r>
                <a:rPr lang="en-US" sz="3000" b="1" dirty="0">
                  <a:solidFill>
                    <a:schemeClr val="accent3"/>
                  </a:solidFill>
                </a:rPr>
                <a:t>Compliance</a:t>
              </a:r>
            </a:p>
          </p:txBody>
        </p:sp>
        <p:sp>
          <p:nvSpPr>
            <p:cNvPr id="99" name="Rectangle 69">
              <a:extLst>
                <a:ext uri="{FF2B5EF4-FFF2-40B4-BE49-F238E27FC236}">
                  <a16:creationId xmlns:a16="http://schemas.microsoft.com/office/drawing/2014/main" id="{C91A9981-D379-4882-AE7E-36DBF220D947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3</a:t>
              </a:r>
            </a:p>
          </p:txBody>
        </p:sp>
      </p:grpSp>
      <p:grpSp>
        <p:nvGrpSpPr>
          <p:cNvPr id="100" name="Group 70">
            <a:extLst>
              <a:ext uri="{FF2B5EF4-FFF2-40B4-BE49-F238E27FC236}">
                <a16:creationId xmlns:a16="http://schemas.microsoft.com/office/drawing/2014/main" id="{E0022E15-4315-468F-B149-76660479235B}"/>
              </a:ext>
            </a:extLst>
          </p:cNvPr>
          <p:cNvGrpSpPr/>
          <p:nvPr/>
        </p:nvGrpSpPr>
        <p:grpSpPr>
          <a:xfrm>
            <a:off x="730937" y="1449963"/>
            <a:ext cx="2048424" cy="962939"/>
            <a:chOff x="8889372" y="1576455"/>
            <a:chExt cx="2812674" cy="1322204"/>
          </a:xfrm>
        </p:grpSpPr>
        <p:sp>
          <p:nvSpPr>
            <p:cNvPr id="101" name="TextBox 71">
              <a:extLst>
                <a:ext uri="{FF2B5EF4-FFF2-40B4-BE49-F238E27FC236}">
                  <a16:creationId xmlns:a16="http://schemas.microsoft.com/office/drawing/2014/main" id="{009D45A2-1E7B-4256-B868-0A068369BA1A}"/>
                </a:ext>
              </a:extLst>
            </p:cNvPr>
            <p:cNvSpPr txBox="1"/>
            <p:nvPr/>
          </p:nvSpPr>
          <p:spPr>
            <a:xfrm>
              <a:off x="8889372" y="1576455"/>
              <a:ext cx="2812674" cy="88747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bg1"/>
                  </a:solidFill>
                </a:rPr>
                <a:t>Suitability</a:t>
              </a:r>
            </a:p>
          </p:txBody>
        </p:sp>
        <p:sp>
          <p:nvSpPr>
            <p:cNvPr id="102" name="Rectangle 72">
              <a:extLst>
                <a:ext uri="{FF2B5EF4-FFF2-40B4-BE49-F238E27FC236}">
                  <a16:creationId xmlns:a16="http://schemas.microsoft.com/office/drawing/2014/main" id="{F040699D-BE9A-41C2-AF7C-F30B826EB308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5</a:t>
              </a:r>
            </a:p>
          </p:txBody>
        </p:sp>
      </p:grpSp>
      <p:grpSp>
        <p:nvGrpSpPr>
          <p:cNvPr id="103" name="Group 73">
            <a:extLst>
              <a:ext uri="{FF2B5EF4-FFF2-40B4-BE49-F238E27FC236}">
                <a16:creationId xmlns:a16="http://schemas.microsoft.com/office/drawing/2014/main" id="{CB0C38C0-D6A0-4F25-A2FF-BFC47B1BF435}"/>
              </a:ext>
            </a:extLst>
          </p:cNvPr>
          <p:cNvGrpSpPr/>
          <p:nvPr/>
        </p:nvGrpSpPr>
        <p:grpSpPr>
          <a:xfrm>
            <a:off x="730937" y="3086861"/>
            <a:ext cx="2048424" cy="962939"/>
            <a:chOff x="8889372" y="1576455"/>
            <a:chExt cx="2812674" cy="1322204"/>
          </a:xfrm>
        </p:grpSpPr>
        <p:sp>
          <p:nvSpPr>
            <p:cNvPr id="104" name="TextBox 74">
              <a:extLst>
                <a:ext uri="{FF2B5EF4-FFF2-40B4-BE49-F238E27FC236}">
                  <a16:creationId xmlns:a16="http://schemas.microsoft.com/office/drawing/2014/main" id="{09FA11F2-6110-42F7-9FEC-996EAB75913C}"/>
                </a:ext>
              </a:extLst>
            </p:cNvPr>
            <p:cNvSpPr txBox="1"/>
            <p:nvPr/>
          </p:nvSpPr>
          <p:spPr>
            <a:xfrm>
              <a:off x="8889372" y="1576455"/>
              <a:ext cx="2812674" cy="88747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</a:rPr>
                <a:t>Security</a:t>
              </a:r>
            </a:p>
          </p:txBody>
        </p:sp>
        <p:sp>
          <p:nvSpPr>
            <p:cNvPr id="105" name="Rectangle 75">
              <a:extLst>
                <a:ext uri="{FF2B5EF4-FFF2-40B4-BE49-F238E27FC236}">
                  <a16:creationId xmlns:a16="http://schemas.microsoft.com/office/drawing/2014/main" id="{C99AEB69-47D7-436A-A0DB-5A5693E95C50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5</a:t>
              </a:r>
            </a:p>
          </p:txBody>
        </p:sp>
      </p:grpSp>
      <p:sp>
        <p:nvSpPr>
          <p:cNvPr id="106" name="TextBox 76">
            <a:extLst>
              <a:ext uri="{FF2B5EF4-FFF2-40B4-BE49-F238E27FC236}">
                <a16:creationId xmlns:a16="http://schemas.microsoft.com/office/drawing/2014/main" id="{8E915A4B-AE51-4045-8C6E-BAA62F4FE943}"/>
              </a:ext>
            </a:extLst>
          </p:cNvPr>
          <p:cNvSpPr txBox="1"/>
          <p:nvPr/>
        </p:nvSpPr>
        <p:spPr>
          <a:xfrm>
            <a:off x="4294297" y="1505818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7" name="TextBox 77">
            <a:extLst>
              <a:ext uri="{FF2B5EF4-FFF2-40B4-BE49-F238E27FC236}">
                <a16:creationId xmlns:a16="http://schemas.microsoft.com/office/drawing/2014/main" id="{01440371-01EA-4990-889B-303F0F07F3E9}"/>
              </a:ext>
            </a:extLst>
          </p:cNvPr>
          <p:cNvSpPr txBox="1"/>
          <p:nvPr/>
        </p:nvSpPr>
        <p:spPr>
          <a:xfrm>
            <a:off x="4291387" y="2180239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8" name="TextBox 78">
            <a:extLst>
              <a:ext uri="{FF2B5EF4-FFF2-40B4-BE49-F238E27FC236}">
                <a16:creationId xmlns:a16="http://schemas.microsoft.com/office/drawing/2014/main" id="{11486E2D-A8CB-45A9-AE2E-4134CF656BAD}"/>
              </a:ext>
            </a:extLst>
          </p:cNvPr>
          <p:cNvSpPr txBox="1"/>
          <p:nvPr/>
        </p:nvSpPr>
        <p:spPr>
          <a:xfrm>
            <a:off x="4291387" y="2854660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09" name="TextBox 79">
            <a:extLst>
              <a:ext uri="{FF2B5EF4-FFF2-40B4-BE49-F238E27FC236}">
                <a16:creationId xmlns:a16="http://schemas.microsoft.com/office/drawing/2014/main" id="{B11E9D8F-9804-47CD-9842-AF9165CEEC6E}"/>
              </a:ext>
            </a:extLst>
          </p:cNvPr>
          <p:cNvSpPr txBox="1"/>
          <p:nvPr/>
        </p:nvSpPr>
        <p:spPr>
          <a:xfrm>
            <a:off x="4291387" y="3529082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D93E8F1D-1E69-45DE-96F6-348815CB3FD3}"/>
              </a:ext>
            </a:extLst>
          </p:cNvPr>
          <p:cNvSpPr/>
          <p:nvPr/>
        </p:nvSpPr>
        <p:spPr>
          <a:xfrm>
            <a:off x="260502" y="1642475"/>
            <a:ext cx="363563" cy="363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1" name="Rectangle 81">
            <a:extLst>
              <a:ext uri="{FF2B5EF4-FFF2-40B4-BE49-F238E27FC236}">
                <a16:creationId xmlns:a16="http://schemas.microsoft.com/office/drawing/2014/main" id="{A53F72CC-3391-4DC4-BB17-7909421A63A3}"/>
              </a:ext>
            </a:extLst>
          </p:cNvPr>
          <p:cNvSpPr/>
          <p:nvPr/>
        </p:nvSpPr>
        <p:spPr>
          <a:xfrm>
            <a:off x="260502" y="3347300"/>
            <a:ext cx="363563" cy="363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112" name="Rectangle 82">
            <a:extLst>
              <a:ext uri="{FF2B5EF4-FFF2-40B4-BE49-F238E27FC236}">
                <a16:creationId xmlns:a16="http://schemas.microsoft.com/office/drawing/2014/main" id="{01B8325B-0034-4479-B525-76C2EF9698A2}"/>
              </a:ext>
            </a:extLst>
          </p:cNvPr>
          <p:cNvSpPr/>
          <p:nvPr/>
        </p:nvSpPr>
        <p:spPr>
          <a:xfrm>
            <a:off x="8832304" y="1642475"/>
            <a:ext cx="363563" cy="3635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3" name="Rectangle 83">
            <a:extLst>
              <a:ext uri="{FF2B5EF4-FFF2-40B4-BE49-F238E27FC236}">
                <a16:creationId xmlns:a16="http://schemas.microsoft.com/office/drawing/2014/main" id="{BD77C270-E68C-4831-A41E-62B8D2039723}"/>
              </a:ext>
            </a:extLst>
          </p:cNvPr>
          <p:cNvSpPr/>
          <p:nvPr/>
        </p:nvSpPr>
        <p:spPr>
          <a:xfrm>
            <a:off x="8832303" y="3099936"/>
            <a:ext cx="363563" cy="363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678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35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/>
              <a:t>Reliability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4" name="Freeform: Shape 24">
            <a:extLst>
              <a:ext uri="{FF2B5EF4-FFF2-40B4-BE49-F238E27FC236}">
                <a16:creationId xmlns:a16="http://schemas.microsoft.com/office/drawing/2014/main" id="{EBBEEB8E-5CD1-413C-9DD3-7FB98D2FAA7F}"/>
              </a:ext>
            </a:extLst>
          </p:cNvPr>
          <p:cNvSpPr>
            <a:spLocks/>
          </p:cNvSpPr>
          <p:nvPr/>
        </p:nvSpPr>
        <p:spPr bwMode="auto">
          <a:xfrm>
            <a:off x="3461554" y="2052041"/>
            <a:ext cx="2146971" cy="680712"/>
          </a:xfrm>
          <a:custGeom>
            <a:avLst/>
            <a:gdLst>
              <a:gd name="connsiteX0" fmla="*/ 112831 w 2947988"/>
              <a:gd name="connsiteY0" fmla="*/ 0 h 934680"/>
              <a:gd name="connsiteX1" fmla="*/ 2835158 w 2947988"/>
              <a:gd name="connsiteY1" fmla="*/ 0 h 934680"/>
              <a:gd name="connsiteX2" fmla="*/ 2892555 w 2947988"/>
              <a:gd name="connsiteY2" fmla="*/ 151588 h 934680"/>
              <a:gd name="connsiteX3" fmla="*/ 2929732 w 2947988"/>
              <a:gd name="connsiteY3" fmla="*/ 319603 h 934680"/>
              <a:gd name="connsiteX4" fmla="*/ 2929948 w 2947988"/>
              <a:gd name="connsiteY4" fmla="*/ 319603 h 934680"/>
              <a:gd name="connsiteX5" fmla="*/ 2947988 w 2947988"/>
              <a:gd name="connsiteY5" fmla="*/ 551347 h 934680"/>
              <a:gd name="connsiteX6" fmla="*/ 2934766 w 2947988"/>
              <a:gd name="connsiteY6" fmla="*/ 748595 h 934680"/>
              <a:gd name="connsiteX7" fmla="*/ 2897457 w 2947988"/>
              <a:gd name="connsiteY7" fmla="*/ 934680 h 934680"/>
              <a:gd name="connsiteX8" fmla="*/ 50531 w 2947988"/>
              <a:gd name="connsiteY8" fmla="*/ 934680 h 934680"/>
              <a:gd name="connsiteX9" fmla="*/ 13223 w 2947988"/>
              <a:gd name="connsiteY9" fmla="*/ 748595 h 934680"/>
              <a:gd name="connsiteX10" fmla="*/ 0 w 2947988"/>
              <a:gd name="connsiteY10" fmla="*/ 551347 h 934680"/>
              <a:gd name="connsiteX11" fmla="*/ 18040 w 2947988"/>
              <a:gd name="connsiteY11" fmla="*/ 319603 h 934680"/>
              <a:gd name="connsiteX12" fmla="*/ 18257 w 2947988"/>
              <a:gd name="connsiteY12" fmla="*/ 319603 h 934680"/>
              <a:gd name="connsiteX13" fmla="*/ 55434 w 2947988"/>
              <a:gd name="connsiteY13" fmla="*/ 151588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47988" h="934680">
                <a:moveTo>
                  <a:pt x="112831" y="0"/>
                </a:moveTo>
                <a:lnTo>
                  <a:pt x="2835158" y="0"/>
                </a:lnTo>
                <a:lnTo>
                  <a:pt x="2892555" y="151588"/>
                </a:lnTo>
                <a:lnTo>
                  <a:pt x="2929732" y="319603"/>
                </a:lnTo>
                <a:lnTo>
                  <a:pt x="2929948" y="319603"/>
                </a:lnTo>
                <a:cubicBezTo>
                  <a:pt x="2941428" y="394940"/>
                  <a:pt x="2947988" y="472734"/>
                  <a:pt x="2947988" y="551347"/>
                </a:cubicBezTo>
                <a:cubicBezTo>
                  <a:pt x="2947988" y="617677"/>
                  <a:pt x="2943478" y="683597"/>
                  <a:pt x="2934766" y="748595"/>
                </a:cubicBezTo>
                <a:lnTo>
                  <a:pt x="2897457" y="934680"/>
                </a:lnTo>
                <a:lnTo>
                  <a:pt x="50531" y="934680"/>
                </a:lnTo>
                <a:lnTo>
                  <a:pt x="13223" y="748595"/>
                </a:lnTo>
                <a:cubicBezTo>
                  <a:pt x="4510" y="683597"/>
                  <a:pt x="0" y="617677"/>
                  <a:pt x="0" y="551347"/>
                </a:cubicBezTo>
                <a:cubicBezTo>
                  <a:pt x="0" y="472734"/>
                  <a:pt x="6560" y="394940"/>
                  <a:pt x="18040" y="319603"/>
                </a:cubicBezTo>
                <a:lnTo>
                  <a:pt x="18257" y="319603"/>
                </a:lnTo>
                <a:lnTo>
                  <a:pt x="55434" y="1515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5" name="Freeform: Shape 22">
            <a:extLst>
              <a:ext uri="{FF2B5EF4-FFF2-40B4-BE49-F238E27FC236}">
                <a16:creationId xmlns:a16="http://schemas.microsoft.com/office/drawing/2014/main" id="{A4224890-E44D-4A12-94BC-878E76D33864}"/>
              </a:ext>
            </a:extLst>
          </p:cNvPr>
          <p:cNvSpPr>
            <a:spLocks/>
          </p:cNvSpPr>
          <p:nvPr/>
        </p:nvSpPr>
        <p:spPr bwMode="auto">
          <a:xfrm>
            <a:off x="3426363" y="1379538"/>
            <a:ext cx="1982625" cy="672503"/>
          </a:xfrm>
          <a:custGeom>
            <a:avLst/>
            <a:gdLst>
              <a:gd name="connsiteX0" fmla="*/ 1360752 w 2722326"/>
              <a:gd name="connsiteY0" fmla="*/ 0 h 923408"/>
              <a:gd name="connsiteX1" fmla="*/ 2563694 w 2722326"/>
              <a:gd name="connsiteY1" fmla="*/ 622300 h 923408"/>
              <a:gd name="connsiteX2" fmla="*/ 2562730 w 2722326"/>
              <a:gd name="connsiteY2" fmla="*/ 622300 h 923408"/>
              <a:gd name="connsiteX3" fmla="*/ 2689992 w 2722326"/>
              <a:gd name="connsiteY3" fmla="*/ 838012 h 923408"/>
              <a:gd name="connsiteX4" fmla="*/ 2722326 w 2722326"/>
              <a:gd name="connsiteY4" fmla="*/ 923408 h 923408"/>
              <a:gd name="connsiteX5" fmla="*/ 0 w 2722326"/>
              <a:gd name="connsiteY5" fmla="*/ 923408 h 923408"/>
              <a:gd name="connsiteX6" fmla="*/ 32334 w 2722326"/>
              <a:gd name="connsiteY6" fmla="*/ 838012 h 923408"/>
              <a:gd name="connsiteX7" fmla="*/ 159595 w 2722326"/>
              <a:gd name="connsiteY7" fmla="*/ 622300 h 923408"/>
              <a:gd name="connsiteX8" fmla="*/ 158631 w 2722326"/>
              <a:gd name="connsiteY8" fmla="*/ 622300 h 923408"/>
              <a:gd name="connsiteX9" fmla="*/ 1360752 w 2722326"/>
              <a:gd name="connsiteY9" fmla="*/ 0 h 92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2326" h="923408">
                <a:moveTo>
                  <a:pt x="1360752" y="0"/>
                </a:moveTo>
                <a:cubicBezTo>
                  <a:pt x="1856371" y="0"/>
                  <a:pt x="2296191" y="246293"/>
                  <a:pt x="2563694" y="622300"/>
                </a:cubicBezTo>
                <a:lnTo>
                  <a:pt x="2562730" y="622300"/>
                </a:lnTo>
                <a:cubicBezTo>
                  <a:pt x="2611002" y="690255"/>
                  <a:pt x="2653625" y="762360"/>
                  <a:pt x="2689992" y="838012"/>
                </a:cubicBezTo>
                <a:lnTo>
                  <a:pt x="2722326" y="923408"/>
                </a:lnTo>
                <a:lnTo>
                  <a:pt x="0" y="923408"/>
                </a:lnTo>
                <a:lnTo>
                  <a:pt x="32334" y="838012"/>
                </a:lnTo>
                <a:cubicBezTo>
                  <a:pt x="68701" y="762360"/>
                  <a:pt x="111323" y="690255"/>
                  <a:pt x="159595" y="622300"/>
                </a:cubicBezTo>
                <a:lnTo>
                  <a:pt x="158631" y="622300"/>
                </a:lnTo>
                <a:cubicBezTo>
                  <a:pt x="426134" y="246293"/>
                  <a:pt x="865954" y="0"/>
                  <a:pt x="136075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6" name="Freeform: Shape 28">
            <a:extLst>
              <a:ext uri="{FF2B5EF4-FFF2-40B4-BE49-F238E27FC236}">
                <a16:creationId xmlns:a16="http://schemas.microsoft.com/office/drawing/2014/main" id="{BA42206A-9317-44D6-ABBE-352DD161D76B}"/>
              </a:ext>
            </a:extLst>
          </p:cNvPr>
          <p:cNvSpPr>
            <a:spLocks/>
          </p:cNvSpPr>
          <p:nvPr/>
        </p:nvSpPr>
        <p:spPr bwMode="auto">
          <a:xfrm>
            <a:off x="3909652" y="3413465"/>
            <a:ext cx="1201494" cy="680712"/>
          </a:xfrm>
          <a:custGeom>
            <a:avLst/>
            <a:gdLst>
              <a:gd name="connsiteX0" fmla="*/ 0 w 1649761"/>
              <a:gd name="connsiteY0" fmla="*/ 0 h 934680"/>
              <a:gd name="connsiteX1" fmla="*/ 1649761 w 1649761"/>
              <a:gd name="connsiteY1" fmla="*/ 0 h 934680"/>
              <a:gd name="connsiteX2" fmla="*/ 1612282 w 1649761"/>
              <a:gd name="connsiteY2" fmla="*/ 56458 h 934680"/>
              <a:gd name="connsiteX3" fmla="*/ 1490914 w 1649761"/>
              <a:gd name="connsiteY3" fmla="*/ 313968 h 934680"/>
              <a:gd name="connsiteX4" fmla="*/ 1490043 w 1649761"/>
              <a:gd name="connsiteY4" fmla="*/ 313968 h 934680"/>
              <a:gd name="connsiteX5" fmla="*/ 1425289 w 1649761"/>
              <a:gd name="connsiteY5" fmla="*/ 617774 h 934680"/>
              <a:gd name="connsiteX6" fmla="*/ 1425289 w 1649761"/>
              <a:gd name="connsiteY6" fmla="*/ 851974 h 934680"/>
              <a:gd name="connsiteX7" fmla="*/ 1374803 w 1649761"/>
              <a:gd name="connsiteY7" fmla="*/ 928092 h 934680"/>
              <a:gd name="connsiteX8" fmla="*/ 1342508 w 1649761"/>
              <a:gd name="connsiteY8" fmla="*/ 934680 h 934680"/>
              <a:gd name="connsiteX9" fmla="*/ 307254 w 1649761"/>
              <a:gd name="connsiteY9" fmla="*/ 934680 h 934680"/>
              <a:gd name="connsiteX10" fmla="*/ 274959 w 1649761"/>
              <a:gd name="connsiteY10" fmla="*/ 928092 h 934680"/>
              <a:gd name="connsiteX11" fmla="*/ 224472 w 1649761"/>
              <a:gd name="connsiteY11" fmla="*/ 851974 h 934680"/>
              <a:gd name="connsiteX12" fmla="*/ 224472 w 1649761"/>
              <a:gd name="connsiteY12" fmla="*/ 625144 h 934680"/>
              <a:gd name="connsiteX13" fmla="*/ 224472 w 1649761"/>
              <a:gd name="connsiteY13" fmla="*/ 617774 h 934680"/>
              <a:gd name="connsiteX14" fmla="*/ 159718 w 1649761"/>
              <a:gd name="connsiteY14" fmla="*/ 313968 h 934680"/>
              <a:gd name="connsiteX15" fmla="*/ 158846 w 1649761"/>
              <a:gd name="connsiteY15" fmla="*/ 313968 h 934680"/>
              <a:gd name="connsiteX16" fmla="*/ 37479 w 1649761"/>
              <a:gd name="connsiteY16" fmla="*/ 56458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9761" h="934680">
                <a:moveTo>
                  <a:pt x="0" y="0"/>
                </a:moveTo>
                <a:lnTo>
                  <a:pt x="1649761" y="0"/>
                </a:lnTo>
                <a:lnTo>
                  <a:pt x="1612282" y="56458"/>
                </a:lnTo>
                <a:cubicBezTo>
                  <a:pt x="1557190" y="149762"/>
                  <a:pt x="1518409" y="237106"/>
                  <a:pt x="1490914" y="313968"/>
                </a:cubicBezTo>
                <a:lnTo>
                  <a:pt x="1490043" y="313968"/>
                </a:lnTo>
                <a:cubicBezTo>
                  <a:pt x="1435125" y="467918"/>
                  <a:pt x="1426929" y="580105"/>
                  <a:pt x="1425289" y="617774"/>
                </a:cubicBezTo>
                <a:lnTo>
                  <a:pt x="1425289" y="851974"/>
                </a:lnTo>
                <a:cubicBezTo>
                  <a:pt x="1425289" y="885754"/>
                  <a:pt x="1404541" y="915387"/>
                  <a:pt x="1374803" y="928092"/>
                </a:cubicBezTo>
                <a:lnTo>
                  <a:pt x="1342508" y="934680"/>
                </a:lnTo>
                <a:lnTo>
                  <a:pt x="307254" y="934680"/>
                </a:lnTo>
                <a:lnTo>
                  <a:pt x="274959" y="928092"/>
                </a:lnTo>
                <a:cubicBezTo>
                  <a:pt x="245220" y="915387"/>
                  <a:pt x="224472" y="885754"/>
                  <a:pt x="224472" y="851974"/>
                </a:cubicBezTo>
                <a:lnTo>
                  <a:pt x="224472" y="625144"/>
                </a:lnTo>
                <a:lnTo>
                  <a:pt x="224472" y="617774"/>
                </a:lnTo>
                <a:cubicBezTo>
                  <a:pt x="222833" y="580924"/>
                  <a:pt x="214636" y="467918"/>
                  <a:pt x="159718" y="313968"/>
                </a:cubicBezTo>
                <a:lnTo>
                  <a:pt x="158846" y="313968"/>
                </a:lnTo>
                <a:cubicBezTo>
                  <a:pt x="131351" y="237106"/>
                  <a:pt x="92571" y="149762"/>
                  <a:pt x="37479" y="564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7" name="Freeform: Shape 26">
            <a:extLst>
              <a:ext uri="{FF2B5EF4-FFF2-40B4-BE49-F238E27FC236}">
                <a16:creationId xmlns:a16="http://schemas.microsoft.com/office/drawing/2014/main" id="{66FF3801-099A-4F59-AA3C-AC1D32BF08C6}"/>
              </a:ext>
            </a:extLst>
          </p:cNvPr>
          <p:cNvSpPr>
            <a:spLocks/>
          </p:cNvSpPr>
          <p:nvPr/>
        </p:nvSpPr>
        <p:spPr bwMode="auto">
          <a:xfrm>
            <a:off x="3380990" y="2732753"/>
            <a:ext cx="2073369" cy="680712"/>
          </a:xfrm>
          <a:custGeom>
            <a:avLst/>
            <a:gdLst>
              <a:gd name="connsiteX0" fmla="*/ 0 w 2846926"/>
              <a:gd name="connsiteY0" fmla="*/ 0 h 934680"/>
              <a:gd name="connsiteX1" fmla="*/ 2846926 w 2846926"/>
              <a:gd name="connsiteY1" fmla="*/ 0 h 934680"/>
              <a:gd name="connsiteX2" fmla="*/ 2845796 w 2846926"/>
              <a:gd name="connsiteY2" fmla="*/ 5636 h 934680"/>
              <a:gd name="connsiteX3" fmla="*/ 2845863 w 2846926"/>
              <a:gd name="connsiteY3" fmla="*/ 5636 h 934680"/>
              <a:gd name="connsiteX4" fmla="*/ 2612799 w 2846926"/>
              <a:gd name="connsiteY4" fmla="*/ 486699 h 934680"/>
              <a:gd name="connsiteX5" fmla="*/ 2496517 w 2846926"/>
              <a:gd name="connsiteY5" fmla="*/ 626348 h 934680"/>
              <a:gd name="connsiteX6" fmla="*/ 2497407 w 2846926"/>
              <a:gd name="connsiteY6" fmla="*/ 626348 h 934680"/>
              <a:gd name="connsiteX7" fmla="*/ 2485096 w 2846926"/>
              <a:gd name="connsiteY7" fmla="*/ 639501 h 934680"/>
              <a:gd name="connsiteX8" fmla="*/ 2478530 w 2846926"/>
              <a:gd name="connsiteY8" fmla="*/ 646078 h 934680"/>
              <a:gd name="connsiteX9" fmla="*/ 2439134 w 2846926"/>
              <a:gd name="connsiteY9" fmla="*/ 687181 h 934680"/>
              <a:gd name="connsiteX10" fmla="*/ 2430106 w 2846926"/>
              <a:gd name="connsiteY10" fmla="*/ 697045 h 934680"/>
              <a:gd name="connsiteX11" fmla="*/ 2430106 w 2846926"/>
              <a:gd name="connsiteY11" fmla="*/ 697867 h 934680"/>
              <a:gd name="connsiteX12" fmla="*/ 2306366 w 2846926"/>
              <a:gd name="connsiteY12" fmla="*/ 847277 h 934680"/>
              <a:gd name="connsiteX13" fmla="*/ 2248344 w 2846926"/>
              <a:gd name="connsiteY13" fmla="*/ 934680 h 934680"/>
              <a:gd name="connsiteX14" fmla="*/ 598583 w 2846926"/>
              <a:gd name="connsiteY14" fmla="*/ 934680 h 934680"/>
              <a:gd name="connsiteX15" fmla="*/ 540561 w 2846926"/>
              <a:gd name="connsiteY15" fmla="*/ 847277 h 934680"/>
              <a:gd name="connsiteX16" fmla="*/ 416820 w 2846926"/>
              <a:gd name="connsiteY16" fmla="*/ 697867 h 934680"/>
              <a:gd name="connsiteX17" fmla="*/ 400405 w 2846926"/>
              <a:gd name="connsiteY17" fmla="*/ 678960 h 934680"/>
              <a:gd name="connsiteX18" fmla="*/ 369217 w 2846926"/>
              <a:gd name="connsiteY18" fmla="*/ 647722 h 934680"/>
              <a:gd name="connsiteX19" fmla="*/ 361830 w 2846926"/>
              <a:gd name="connsiteY19" fmla="*/ 639501 h 934680"/>
              <a:gd name="connsiteX20" fmla="*/ 349519 w 2846926"/>
              <a:gd name="connsiteY20" fmla="*/ 626348 h 934680"/>
              <a:gd name="connsiteX21" fmla="*/ 350409 w 2846926"/>
              <a:gd name="connsiteY21" fmla="*/ 626348 h 934680"/>
              <a:gd name="connsiteX22" fmla="*/ 234128 w 2846926"/>
              <a:gd name="connsiteY22" fmla="*/ 486699 h 934680"/>
              <a:gd name="connsiteX23" fmla="*/ 1063 w 2846926"/>
              <a:gd name="connsiteY23" fmla="*/ 5636 h 934680"/>
              <a:gd name="connsiteX24" fmla="*/ 1130 w 2846926"/>
              <a:gd name="connsiteY24" fmla="*/ 5636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6926" h="934680">
                <a:moveTo>
                  <a:pt x="0" y="0"/>
                </a:moveTo>
                <a:lnTo>
                  <a:pt x="2846926" y="0"/>
                </a:lnTo>
                <a:lnTo>
                  <a:pt x="2845796" y="5636"/>
                </a:lnTo>
                <a:lnTo>
                  <a:pt x="2845863" y="5636"/>
                </a:lnTo>
                <a:cubicBezTo>
                  <a:pt x="2798505" y="178444"/>
                  <a:pt x="2719778" y="341104"/>
                  <a:pt x="2612799" y="486699"/>
                </a:cubicBezTo>
                <a:lnTo>
                  <a:pt x="2496517" y="626348"/>
                </a:lnTo>
                <a:lnTo>
                  <a:pt x="2497407" y="626348"/>
                </a:lnTo>
                <a:cubicBezTo>
                  <a:pt x="2493303" y="630458"/>
                  <a:pt x="2489200" y="634569"/>
                  <a:pt x="2485096" y="639501"/>
                </a:cubicBezTo>
                <a:lnTo>
                  <a:pt x="2478530" y="646078"/>
                </a:lnTo>
                <a:cubicBezTo>
                  <a:pt x="2465398" y="660053"/>
                  <a:pt x="2452266" y="673206"/>
                  <a:pt x="2439134" y="687181"/>
                </a:cubicBezTo>
                <a:lnTo>
                  <a:pt x="2430106" y="697045"/>
                </a:lnTo>
                <a:lnTo>
                  <a:pt x="2430106" y="697867"/>
                </a:lnTo>
                <a:cubicBezTo>
                  <a:pt x="2383734" y="748218"/>
                  <a:pt x="2342697" y="798210"/>
                  <a:pt x="2306366" y="847277"/>
                </a:cubicBezTo>
                <a:lnTo>
                  <a:pt x="2248344" y="934680"/>
                </a:lnTo>
                <a:lnTo>
                  <a:pt x="598583" y="934680"/>
                </a:lnTo>
                <a:lnTo>
                  <a:pt x="540561" y="847277"/>
                </a:lnTo>
                <a:cubicBezTo>
                  <a:pt x="504230" y="798210"/>
                  <a:pt x="463193" y="748218"/>
                  <a:pt x="416820" y="697867"/>
                </a:cubicBezTo>
                <a:lnTo>
                  <a:pt x="400405" y="678960"/>
                </a:lnTo>
                <a:cubicBezTo>
                  <a:pt x="390556" y="669095"/>
                  <a:pt x="379887" y="658408"/>
                  <a:pt x="369217" y="647722"/>
                </a:cubicBezTo>
                <a:lnTo>
                  <a:pt x="361830" y="639501"/>
                </a:lnTo>
                <a:cubicBezTo>
                  <a:pt x="357727" y="634569"/>
                  <a:pt x="353623" y="630458"/>
                  <a:pt x="349519" y="626348"/>
                </a:cubicBezTo>
                <a:lnTo>
                  <a:pt x="350409" y="626348"/>
                </a:lnTo>
                <a:lnTo>
                  <a:pt x="234128" y="486699"/>
                </a:lnTo>
                <a:cubicBezTo>
                  <a:pt x="127148" y="341104"/>
                  <a:pt x="48422" y="178444"/>
                  <a:pt x="1063" y="5636"/>
                </a:cubicBezTo>
                <a:lnTo>
                  <a:pt x="1130" y="56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E2B4FE98-CD09-4E5A-B93D-1D20CB6F09DF}"/>
              </a:ext>
            </a:extLst>
          </p:cNvPr>
          <p:cNvSpPr>
            <a:spLocks/>
          </p:cNvSpPr>
          <p:nvPr/>
        </p:nvSpPr>
        <p:spPr bwMode="auto">
          <a:xfrm>
            <a:off x="4081468" y="4134643"/>
            <a:ext cx="857863" cy="186141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7">
            <a:extLst>
              <a:ext uri="{FF2B5EF4-FFF2-40B4-BE49-F238E27FC236}">
                <a16:creationId xmlns:a16="http://schemas.microsoft.com/office/drawing/2014/main" id="{762C685C-4BB7-44D0-A48F-45D193ADA857}"/>
              </a:ext>
            </a:extLst>
          </p:cNvPr>
          <p:cNvSpPr>
            <a:spLocks/>
          </p:cNvSpPr>
          <p:nvPr/>
        </p:nvSpPr>
        <p:spPr bwMode="auto">
          <a:xfrm>
            <a:off x="4066437" y="4134643"/>
            <a:ext cx="272851" cy="186141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">
            <a:extLst>
              <a:ext uri="{FF2B5EF4-FFF2-40B4-BE49-F238E27FC236}">
                <a16:creationId xmlns:a16="http://schemas.microsoft.com/office/drawing/2014/main" id="{12FA17FB-D741-4FCF-9AF2-89589F08562F}"/>
              </a:ext>
            </a:extLst>
          </p:cNvPr>
          <p:cNvSpPr>
            <a:spLocks/>
          </p:cNvSpPr>
          <p:nvPr/>
        </p:nvSpPr>
        <p:spPr bwMode="auto">
          <a:xfrm>
            <a:off x="4081468" y="4338125"/>
            <a:ext cx="857863" cy="187296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9">
            <a:extLst>
              <a:ext uri="{FF2B5EF4-FFF2-40B4-BE49-F238E27FC236}">
                <a16:creationId xmlns:a16="http://schemas.microsoft.com/office/drawing/2014/main" id="{D4968E64-2811-4300-8F87-2C192FE5E3D6}"/>
              </a:ext>
            </a:extLst>
          </p:cNvPr>
          <p:cNvSpPr>
            <a:spLocks/>
          </p:cNvSpPr>
          <p:nvPr/>
        </p:nvSpPr>
        <p:spPr bwMode="auto">
          <a:xfrm>
            <a:off x="4066437" y="4338125"/>
            <a:ext cx="272851" cy="187296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10">
            <a:extLst>
              <a:ext uri="{FF2B5EF4-FFF2-40B4-BE49-F238E27FC236}">
                <a16:creationId xmlns:a16="http://schemas.microsoft.com/office/drawing/2014/main" id="{04D7BD68-C11C-47F7-A6D0-66C51FA15D46}"/>
              </a:ext>
            </a:extLst>
          </p:cNvPr>
          <p:cNvSpPr>
            <a:spLocks/>
          </p:cNvSpPr>
          <p:nvPr/>
        </p:nvSpPr>
        <p:spPr bwMode="auto">
          <a:xfrm>
            <a:off x="4206332" y="4542764"/>
            <a:ext cx="608135" cy="167642"/>
          </a:xfrm>
          <a:custGeom>
            <a:avLst/>
            <a:gdLst>
              <a:gd name="T0" fmla="*/ 509 w 1017"/>
              <a:gd name="T1" fmla="*/ 281 h 281"/>
              <a:gd name="T2" fmla="*/ 0 w 1017"/>
              <a:gd name="T3" fmla="*/ 0 h 281"/>
              <a:gd name="T4" fmla="*/ 1017 w 1017"/>
              <a:gd name="T5" fmla="*/ 0 h 281"/>
              <a:gd name="T6" fmla="*/ 509 w 1017"/>
              <a:gd name="T7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7" h="281">
                <a:moveTo>
                  <a:pt x="509" y="281"/>
                </a:moveTo>
                <a:cubicBezTo>
                  <a:pt x="243" y="281"/>
                  <a:pt x="24" y="157"/>
                  <a:pt x="0" y="0"/>
                </a:cubicBezTo>
                <a:lnTo>
                  <a:pt x="1017" y="0"/>
                </a:lnTo>
                <a:cubicBezTo>
                  <a:pt x="993" y="157"/>
                  <a:pt x="774" y="281"/>
                  <a:pt x="509" y="2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">
            <a:extLst>
              <a:ext uri="{FF2B5EF4-FFF2-40B4-BE49-F238E27FC236}">
                <a16:creationId xmlns:a16="http://schemas.microsoft.com/office/drawing/2014/main" id="{07A46099-51CB-4D4E-94BC-E0E39775002A}"/>
              </a:ext>
            </a:extLst>
          </p:cNvPr>
          <p:cNvSpPr>
            <a:spLocks/>
          </p:cNvSpPr>
          <p:nvPr/>
        </p:nvSpPr>
        <p:spPr bwMode="auto">
          <a:xfrm>
            <a:off x="4191302" y="4542764"/>
            <a:ext cx="427776" cy="167642"/>
          </a:xfrm>
          <a:custGeom>
            <a:avLst/>
            <a:gdLst>
              <a:gd name="T0" fmla="*/ 416 w 716"/>
              <a:gd name="T1" fmla="*/ 0 h 281"/>
              <a:gd name="T2" fmla="*/ 0 w 716"/>
              <a:gd name="T3" fmla="*/ 0 h 281"/>
              <a:gd name="T4" fmla="*/ 509 w 716"/>
              <a:gd name="T5" fmla="*/ 281 h 281"/>
              <a:gd name="T6" fmla="*/ 716 w 716"/>
              <a:gd name="T7" fmla="*/ 254 h 281"/>
              <a:gd name="T8" fmla="*/ 416 w 716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6" h="281">
                <a:moveTo>
                  <a:pt x="416" y="0"/>
                </a:moveTo>
                <a:lnTo>
                  <a:pt x="0" y="0"/>
                </a:lnTo>
                <a:cubicBezTo>
                  <a:pt x="24" y="157"/>
                  <a:pt x="243" y="281"/>
                  <a:pt x="509" y="281"/>
                </a:cubicBezTo>
                <a:cubicBezTo>
                  <a:pt x="582" y="281"/>
                  <a:pt x="653" y="272"/>
                  <a:pt x="716" y="254"/>
                </a:cubicBezTo>
                <a:cubicBezTo>
                  <a:pt x="552" y="210"/>
                  <a:pt x="433" y="113"/>
                  <a:pt x="41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4" name="Group 64">
            <a:extLst>
              <a:ext uri="{FF2B5EF4-FFF2-40B4-BE49-F238E27FC236}">
                <a16:creationId xmlns:a16="http://schemas.microsoft.com/office/drawing/2014/main" id="{060689CF-18F0-4654-82F2-96A2D5814F95}"/>
              </a:ext>
            </a:extLst>
          </p:cNvPr>
          <p:cNvGrpSpPr/>
          <p:nvPr/>
        </p:nvGrpSpPr>
        <p:grpSpPr>
          <a:xfrm>
            <a:off x="6241436" y="1080631"/>
            <a:ext cx="2369163" cy="1332271"/>
            <a:chOff x="8889372" y="1069328"/>
            <a:chExt cx="2812674" cy="1829331"/>
          </a:xfrm>
        </p:grpSpPr>
        <p:sp>
          <p:nvSpPr>
            <p:cNvPr id="95" name="TextBox 65">
              <a:extLst>
                <a:ext uri="{FF2B5EF4-FFF2-40B4-BE49-F238E27FC236}">
                  <a16:creationId xmlns:a16="http://schemas.microsoft.com/office/drawing/2014/main" id="{60B4380B-1459-481E-9537-327C30C83F1E}"/>
                </a:ext>
              </a:extLst>
            </p:cNvPr>
            <p:cNvSpPr txBox="1"/>
            <p:nvPr/>
          </p:nvSpPr>
          <p:spPr>
            <a:xfrm>
              <a:off x="8889372" y="1069328"/>
              <a:ext cx="2812674" cy="139459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000" b="1" dirty="0">
                  <a:solidFill>
                    <a:schemeClr val="accent1"/>
                  </a:solidFill>
                </a:rPr>
                <a:t>Recoverability</a:t>
              </a:r>
            </a:p>
          </p:txBody>
        </p:sp>
        <p:sp>
          <p:nvSpPr>
            <p:cNvPr id="96" name="Rectangle 66">
              <a:extLst>
                <a:ext uri="{FF2B5EF4-FFF2-40B4-BE49-F238E27FC236}">
                  <a16:creationId xmlns:a16="http://schemas.microsoft.com/office/drawing/2014/main" id="{A94706EF-346B-46B1-9ECA-CABF6E9A0381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5</a:t>
              </a:r>
            </a:p>
          </p:txBody>
        </p:sp>
      </p:grpSp>
      <p:grpSp>
        <p:nvGrpSpPr>
          <p:cNvPr id="97" name="Group 67">
            <a:extLst>
              <a:ext uri="{FF2B5EF4-FFF2-40B4-BE49-F238E27FC236}">
                <a16:creationId xmlns:a16="http://schemas.microsoft.com/office/drawing/2014/main" id="{65FD7063-7019-40F4-AFBF-3CE442FA853E}"/>
              </a:ext>
            </a:extLst>
          </p:cNvPr>
          <p:cNvGrpSpPr/>
          <p:nvPr/>
        </p:nvGrpSpPr>
        <p:grpSpPr>
          <a:xfrm>
            <a:off x="6241436" y="2717529"/>
            <a:ext cx="2498509" cy="1332271"/>
            <a:chOff x="8889371" y="1069328"/>
            <a:chExt cx="3430682" cy="1829331"/>
          </a:xfrm>
        </p:grpSpPr>
        <p:sp>
          <p:nvSpPr>
            <p:cNvPr id="98" name="TextBox 68">
              <a:extLst>
                <a:ext uri="{FF2B5EF4-FFF2-40B4-BE49-F238E27FC236}">
                  <a16:creationId xmlns:a16="http://schemas.microsoft.com/office/drawing/2014/main" id="{C4BE189B-3E24-4FA2-94AD-D3494F4142CE}"/>
                </a:ext>
              </a:extLst>
            </p:cNvPr>
            <p:cNvSpPr txBox="1"/>
            <p:nvPr/>
          </p:nvSpPr>
          <p:spPr>
            <a:xfrm>
              <a:off x="8889371" y="1069328"/>
              <a:ext cx="3430682" cy="139459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000" b="1" dirty="0">
                  <a:solidFill>
                    <a:schemeClr val="accent3"/>
                  </a:solidFill>
                </a:rPr>
                <a:t>Reliability</a:t>
              </a:r>
            </a:p>
            <a:p>
              <a:r>
                <a:rPr lang="en-US" sz="3000" b="1" dirty="0">
                  <a:solidFill>
                    <a:schemeClr val="accent3"/>
                  </a:solidFill>
                </a:rPr>
                <a:t>Compliance</a:t>
              </a:r>
            </a:p>
          </p:txBody>
        </p:sp>
        <p:sp>
          <p:nvSpPr>
            <p:cNvPr id="99" name="Rectangle 69">
              <a:extLst>
                <a:ext uri="{FF2B5EF4-FFF2-40B4-BE49-F238E27FC236}">
                  <a16:creationId xmlns:a16="http://schemas.microsoft.com/office/drawing/2014/main" id="{C91A9981-D379-4882-AE7E-36DBF220D947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3</a:t>
              </a:r>
            </a:p>
          </p:txBody>
        </p:sp>
      </p:grpSp>
      <p:grpSp>
        <p:nvGrpSpPr>
          <p:cNvPr id="100" name="Group 70">
            <a:extLst>
              <a:ext uri="{FF2B5EF4-FFF2-40B4-BE49-F238E27FC236}">
                <a16:creationId xmlns:a16="http://schemas.microsoft.com/office/drawing/2014/main" id="{E0022E15-4315-468F-B149-76660479235B}"/>
              </a:ext>
            </a:extLst>
          </p:cNvPr>
          <p:cNvGrpSpPr/>
          <p:nvPr/>
        </p:nvGrpSpPr>
        <p:grpSpPr>
          <a:xfrm>
            <a:off x="730937" y="1449963"/>
            <a:ext cx="2048424" cy="962939"/>
            <a:chOff x="8889372" y="1576455"/>
            <a:chExt cx="2812674" cy="1322204"/>
          </a:xfrm>
        </p:grpSpPr>
        <p:sp>
          <p:nvSpPr>
            <p:cNvPr id="101" name="TextBox 71">
              <a:extLst>
                <a:ext uri="{FF2B5EF4-FFF2-40B4-BE49-F238E27FC236}">
                  <a16:creationId xmlns:a16="http://schemas.microsoft.com/office/drawing/2014/main" id="{009D45A2-1E7B-4256-B868-0A068369BA1A}"/>
                </a:ext>
              </a:extLst>
            </p:cNvPr>
            <p:cNvSpPr txBox="1"/>
            <p:nvPr/>
          </p:nvSpPr>
          <p:spPr>
            <a:xfrm>
              <a:off x="8889372" y="1576455"/>
              <a:ext cx="2812674" cy="88747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bg1"/>
                  </a:solidFill>
                </a:rPr>
                <a:t>Maturity</a:t>
              </a:r>
            </a:p>
          </p:txBody>
        </p:sp>
        <p:sp>
          <p:nvSpPr>
            <p:cNvPr id="102" name="Rectangle 72">
              <a:extLst>
                <a:ext uri="{FF2B5EF4-FFF2-40B4-BE49-F238E27FC236}">
                  <a16:creationId xmlns:a16="http://schemas.microsoft.com/office/drawing/2014/main" id="{F040699D-BE9A-41C2-AF7C-F30B826EB308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4</a:t>
              </a:r>
            </a:p>
          </p:txBody>
        </p:sp>
      </p:grpSp>
      <p:grpSp>
        <p:nvGrpSpPr>
          <p:cNvPr id="103" name="Group 73">
            <a:extLst>
              <a:ext uri="{FF2B5EF4-FFF2-40B4-BE49-F238E27FC236}">
                <a16:creationId xmlns:a16="http://schemas.microsoft.com/office/drawing/2014/main" id="{CB0C38C0-D6A0-4F25-A2FF-BFC47B1BF435}"/>
              </a:ext>
            </a:extLst>
          </p:cNvPr>
          <p:cNvGrpSpPr/>
          <p:nvPr/>
        </p:nvGrpSpPr>
        <p:grpSpPr>
          <a:xfrm>
            <a:off x="730937" y="2532863"/>
            <a:ext cx="2048424" cy="1516937"/>
            <a:chOff x="8889372" y="815765"/>
            <a:chExt cx="2812674" cy="2082894"/>
          </a:xfrm>
        </p:grpSpPr>
        <p:sp>
          <p:nvSpPr>
            <p:cNvPr id="104" name="TextBox 74">
              <a:extLst>
                <a:ext uri="{FF2B5EF4-FFF2-40B4-BE49-F238E27FC236}">
                  <a16:creationId xmlns:a16="http://schemas.microsoft.com/office/drawing/2014/main" id="{09FA11F2-6110-42F7-9FEC-996EAB75913C}"/>
                </a:ext>
              </a:extLst>
            </p:cNvPr>
            <p:cNvSpPr txBox="1"/>
            <p:nvPr/>
          </p:nvSpPr>
          <p:spPr>
            <a:xfrm>
              <a:off x="8889372" y="815765"/>
              <a:ext cx="2812674" cy="164816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accent2"/>
                  </a:solidFill>
                </a:rPr>
                <a:t>Fault Tolerance</a:t>
              </a:r>
            </a:p>
          </p:txBody>
        </p:sp>
        <p:sp>
          <p:nvSpPr>
            <p:cNvPr id="105" name="Rectangle 75">
              <a:extLst>
                <a:ext uri="{FF2B5EF4-FFF2-40B4-BE49-F238E27FC236}">
                  <a16:creationId xmlns:a16="http://schemas.microsoft.com/office/drawing/2014/main" id="{C99AEB69-47D7-436A-A0DB-5A5693E95C50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4</a:t>
              </a:r>
            </a:p>
          </p:txBody>
        </p:sp>
      </p:grpSp>
      <p:sp>
        <p:nvSpPr>
          <p:cNvPr id="106" name="TextBox 76">
            <a:extLst>
              <a:ext uri="{FF2B5EF4-FFF2-40B4-BE49-F238E27FC236}">
                <a16:creationId xmlns:a16="http://schemas.microsoft.com/office/drawing/2014/main" id="{8E915A4B-AE51-4045-8C6E-BAA62F4FE943}"/>
              </a:ext>
            </a:extLst>
          </p:cNvPr>
          <p:cNvSpPr txBox="1"/>
          <p:nvPr/>
        </p:nvSpPr>
        <p:spPr>
          <a:xfrm>
            <a:off x="4294297" y="1505818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7" name="TextBox 77">
            <a:extLst>
              <a:ext uri="{FF2B5EF4-FFF2-40B4-BE49-F238E27FC236}">
                <a16:creationId xmlns:a16="http://schemas.microsoft.com/office/drawing/2014/main" id="{01440371-01EA-4990-889B-303F0F07F3E9}"/>
              </a:ext>
            </a:extLst>
          </p:cNvPr>
          <p:cNvSpPr txBox="1"/>
          <p:nvPr/>
        </p:nvSpPr>
        <p:spPr>
          <a:xfrm>
            <a:off x="4291387" y="2180239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8" name="TextBox 78">
            <a:extLst>
              <a:ext uri="{FF2B5EF4-FFF2-40B4-BE49-F238E27FC236}">
                <a16:creationId xmlns:a16="http://schemas.microsoft.com/office/drawing/2014/main" id="{11486E2D-A8CB-45A9-AE2E-4134CF656BAD}"/>
              </a:ext>
            </a:extLst>
          </p:cNvPr>
          <p:cNvSpPr txBox="1"/>
          <p:nvPr/>
        </p:nvSpPr>
        <p:spPr>
          <a:xfrm>
            <a:off x="4291387" y="2854660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09" name="TextBox 79">
            <a:extLst>
              <a:ext uri="{FF2B5EF4-FFF2-40B4-BE49-F238E27FC236}">
                <a16:creationId xmlns:a16="http://schemas.microsoft.com/office/drawing/2014/main" id="{B11E9D8F-9804-47CD-9842-AF9165CEEC6E}"/>
              </a:ext>
            </a:extLst>
          </p:cNvPr>
          <p:cNvSpPr txBox="1"/>
          <p:nvPr/>
        </p:nvSpPr>
        <p:spPr>
          <a:xfrm>
            <a:off x="4291387" y="3529082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D93E8F1D-1E69-45DE-96F6-348815CB3FD3}"/>
              </a:ext>
            </a:extLst>
          </p:cNvPr>
          <p:cNvSpPr/>
          <p:nvPr/>
        </p:nvSpPr>
        <p:spPr>
          <a:xfrm>
            <a:off x="260502" y="1642475"/>
            <a:ext cx="363563" cy="363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1" name="Rectangle 81">
            <a:extLst>
              <a:ext uri="{FF2B5EF4-FFF2-40B4-BE49-F238E27FC236}">
                <a16:creationId xmlns:a16="http://schemas.microsoft.com/office/drawing/2014/main" id="{A53F72CC-3391-4DC4-BB17-7909421A63A3}"/>
              </a:ext>
            </a:extLst>
          </p:cNvPr>
          <p:cNvSpPr/>
          <p:nvPr/>
        </p:nvSpPr>
        <p:spPr>
          <a:xfrm>
            <a:off x="260502" y="2951245"/>
            <a:ext cx="363563" cy="363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112" name="Rectangle 82">
            <a:extLst>
              <a:ext uri="{FF2B5EF4-FFF2-40B4-BE49-F238E27FC236}">
                <a16:creationId xmlns:a16="http://schemas.microsoft.com/office/drawing/2014/main" id="{01B8325B-0034-4479-B525-76C2EF9698A2}"/>
              </a:ext>
            </a:extLst>
          </p:cNvPr>
          <p:cNvSpPr/>
          <p:nvPr/>
        </p:nvSpPr>
        <p:spPr>
          <a:xfrm>
            <a:off x="8832304" y="1642475"/>
            <a:ext cx="363563" cy="3635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3" name="Rectangle 83">
            <a:extLst>
              <a:ext uri="{FF2B5EF4-FFF2-40B4-BE49-F238E27FC236}">
                <a16:creationId xmlns:a16="http://schemas.microsoft.com/office/drawing/2014/main" id="{BD77C270-E68C-4831-A41E-62B8D2039723}"/>
              </a:ext>
            </a:extLst>
          </p:cNvPr>
          <p:cNvSpPr/>
          <p:nvPr/>
        </p:nvSpPr>
        <p:spPr>
          <a:xfrm>
            <a:off x="8832303" y="3099936"/>
            <a:ext cx="363563" cy="363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45591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36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 err="1"/>
              <a:t>Usability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1FF2EA71-3F41-40A0-BFD3-5667168F27B9}"/>
              </a:ext>
            </a:extLst>
          </p:cNvPr>
          <p:cNvGrpSpPr>
            <a:grpSpLocks noChangeAspect="1"/>
          </p:cNvGrpSpPr>
          <p:nvPr/>
        </p:nvGrpSpPr>
        <p:grpSpPr>
          <a:xfrm>
            <a:off x="260503" y="1379539"/>
            <a:ext cx="9018213" cy="3705644"/>
            <a:chOff x="260502" y="1379538"/>
            <a:chExt cx="12024284" cy="4939991"/>
          </a:xfrm>
        </p:grpSpPr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95074C9B-3BCA-4EEE-9BB6-AB49AF54B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840" y="2863755"/>
              <a:ext cx="2946719" cy="747744"/>
            </a:xfrm>
            <a:custGeom>
              <a:avLst/>
              <a:gdLst>
                <a:gd name="connsiteX0" fmla="*/ 0 w 2946719"/>
                <a:gd name="connsiteY0" fmla="*/ 0 h 747744"/>
                <a:gd name="connsiteX1" fmla="*/ 2946719 w 2946719"/>
                <a:gd name="connsiteY1" fmla="*/ 0 h 747744"/>
                <a:gd name="connsiteX2" fmla="*/ 2934131 w 2946719"/>
                <a:gd name="connsiteY2" fmla="*/ 187787 h 747744"/>
                <a:gd name="connsiteX3" fmla="*/ 2895692 w 2946719"/>
                <a:gd name="connsiteY3" fmla="*/ 379508 h 747744"/>
                <a:gd name="connsiteX4" fmla="*/ 2895759 w 2946719"/>
                <a:gd name="connsiteY4" fmla="*/ 379508 h 747744"/>
                <a:gd name="connsiteX5" fmla="*/ 2801585 w 2946719"/>
                <a:gd name="connsiteY5" fmla="*/ 630244 h 747744"/>
                <a:gd name="connsiteX6" fmla="*/ 2730731 w 2946719"/>
                <a:gd name="connsiteY6" fmla="*/ 747744 h 747744"/>
                <a:gd name="connsiteX7" fmla="*/ 215988 w 2946719"/>
                <a:gd name="connsiteY7" fmla="*/ 747744 h 747744"/>
                <a:gd name="connsiteX8" fmla="*/ 145134 w 2946719"/>
                <a:gd name="connsiteY8" fmla="*/ 630244 h 747744"/>
                <a:gd name="connsiteX9" fmla="*/ 50959 w 2946719"/>
                <a:gd name="connsiteY9" fmla="*/ 379508 h 747744"/>
                <a:gd name="connsiteX10" fmla="*/ 51026 w 2946719"/>
                <a:gd name="connsiteY10" fmla="*/ 379508 h 747744"/>
                <a:gd name="connsiteX11" fmla="*/ 12588 w 2946719"/>
                <a:gd name="connsiteY11" fmla="*/ 187787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6719" h="747744">
                  <a:moveTo>
                    <a:pt x="0" y="0"/>
                  </a:moveTo>
                  <a:lnTo>
                    <a:pt x="2946719" y="0"/>
                  </a:lnTo>
                  <a:lnTo>
                    <a:pt x="2934131" y="187787"/>
                  </a:lnTo>
                  <a:cubicBezTo>
                    <a:pt x="2925418" y="252786"/>
                    <a:pt x="2912503" y="316864"/>
                    <a:pt x="2895692" y="379508"/>
                  </a:cubicBezTo>
                  <a:lnTo>
                    <a:pt x="2895759" y="379508"/>
                  </a:lnTo>
                  <a:cubicBezTo>
                    <a:pt x="2872080" y="465912"/>
                    <a:pt x="2840559" y="549779"/>
                    <a:pt x="2801585" y="630244"/>
                  </a:cubicBezTo>
                  <a:lnTo>
                    <a:pt x="2730731" y="747744"/>
                  </a:lnTo>
                  <a:lnTo>
                    <a:pt x="215988" y="747744"/>
                  </a:lnTo>
                  <a:lnTo>
                    <a:pt x="145134" y="630244"/>
                  </a:lnTo>
                  <a:cubicBezTo>
                    <a:pt x="106160" y="549779"/>
                    <a:pt x="74639" y="465912"/>
                    <a:pt x="50959" y="379508"/>
                  </a:cubicBezTo>
                  <a:lnTo>
                    <a:pt x="51026" y="379508"/>
                  </a:lnTo>
                  <a:cubicBezTo>
                    <a:pt x="34216" y="316864"/>
                    <a:pt x="21301" y="252786"/>
                    <a:pt x="12588" y="1877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: Shape 24">
              <a:extLst>
                <a:ext uri="{FF2B5EF4-FFF2-40B4-BE49-F238E27FC236}">
                  <a16:creationId xmlns:a16="http://schemas.microsoft.com/office/drawing/2014/main" id="{94880F50-26CC-4E66-A1D2-13C4DE186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824" y="2116010"/>
              <a:ext cx="2947988" cy="747744"/>
            </a:xfrm>
            <a:custGeom>
              <a:avLst/>
              <a:gdLst>
                <a:gd name="connsiteX0" fmla="*/ 205070 w 2947988"/>
                <a:gd name="connsiteY0" fmla="*/ 0 h 747744"/>
                <a:gd name="connsiteX1" fmla="*/ 2742919 w 2947988"/>
                <a:gd name="connsiteY1" fmla="*/ 0 h 747744"/>
                <a:gd name="connsiteX2" fmla="*/ 2802824 w 2947988"/>
                <a:gd name="connsiteY2" fmla="*/ 101540 h 747744"/>
                <a:gd name="connsiteX3" fmla="*/ 2892555 w 2947988"/>
                <a:gd name="connsiteY3" fmla="*/ 338525 h 747744"/>
                <a:gd name="connsiteX4" fmla="*/ 2929732 w 2947988"/>
                <a:gd name="connsiteY4" fmla="*/ 506540 h 747744"/>
                <a:gd name="connsiteX5" fmla="*/ 2929948 w 2947988"/>
                <a:gd name="connsiteY5" fmla="*/ 506540 h 747744"/>
                <a:gd name="connsiteX6" fmla="*/ 2947988 w 2947988"/>
                <a:gd name="connsiteY6" fmla="*/ 738284 h 747744"/>
                <a:gd name="connsiteX7" fmla="*/ 2947354 w 2947988"/>
                <a:gd name="connsiteY7" fmla="*/ 747744 h 747744"/>
                <a:gd name="connsiteX8" fmla="*/ 634 w 2947988"/>
                <a:gd name="connsiteY8" fmla="*/ 747744 h 747744"/>
                <a:gd name="connsiteX9" fmla="*/ 0 w 2947988"/>
                <a:gd name="connsiteY9" fmla="*/ 738284 h 747744"/>
                <a:gd name="connsiteX10" fmla="*/ 18040 w 2947988"/>
                <a:gd name="connsiteY10" fmla="*/ 506540 h 747744"/>
                <a:gd name="connsiteX11" fmla="*/ 18257 w 2947988"/>
                <a:gd name="connsiteY11" fmla="*/ 506540 h 747744"/>
                <a:gd name="connsiteX12" fmla="*/ 55434 w 2947988"/>
                <a:gd name="connsiteY12" fmla="*/ 338525 h 747744"/>
                <a:gd name="connsiteX13" fmla="*/ 145166 w 2947988"/>
                <a:gd name="connsiteY13" fmla="*/ 101540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7988" h="747744">
                  <a:moveTo>
                    <a:pt x="205070" y="0"/>
                  </a:moveTo>
                  <a:lnTo>
                    <a:pt x="2742919" y="0"/>
                  </a:lnTo>
                  <a:lnTo>
                    <a:pt x="2802824" y="101540"/>
                  </a:lnTo>
                  <a:cubicBezTo>
                    <a:pt x="2839191" y="177191"/>
                    <a:pt x="2869303" y="256388"/>
                    <a:pt x="2892555" y="338525"/>
                  </a:cubicBezTo>
                  <a:lnTo>
                    <a:pt x="2929732" y="506540"/>
                  </a:lnTo>
                  <a:lnTo>
                    <a:pt x="2929948" y="506540"/>
                  </a:lnTo>
                  <a:cubicBezTo>
                    <a:pt x="2941428" y="581877"/>
                    <a:pt x="2947988" y="659671"/>
                    <a:pt x="2947988" y="738284"/>
                  </a:cubicBezTo>
                  <a:lnTo>
                    <a:pt x="2947354" y="747744"/>
                  </a:lnTo>
                  <a:lnTo>
                    <a:pt x="634" y="747744"/>
                  </a:lnTo>
                  <a:lnTo>
                    <a:pt x="0" y="738284"/>
                  </a:lnTo>
                  <a:cubicBezTo>
                    <a:pt x="0" y="659671"/>
                    <a:pt x="6560" y="581877"/>
                    <a:pt x="18040" y="506540"/>
                  </a:cubicBezTo>
                  <a:lnTo>
                    <a:pt x="18257" y="506540"/>
                  </a:lnTo>
                  <a:lnTo>
                    <a:pt x="55434" y="338525"/>
                  </a:lnTo>
                  <a:cubicBezTo>
                    <a:pt x="78686" y="256388"/>
                    <a:pt x="108799" y="177191"/>
                    <a:pt x="145166" y="1015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EF8BF8-88E9-4AE2-8C5B-0F280C1E6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292" y="4359244"/>
              <a:ext cx="1437414" cy="747744"/>
            </a:xfrm>
            <a:custGeom>
              <a:avLst/>
              <a:gdLst>
                <a:gd name="connsiteX0" fmla="*/ 0 w 1437414"/>
                <a:gd name="connsiteY0" fmla="*/ 0 h 747744"/>
                <a:gd name="connsiteX1" fmla="*/ 1437414 w 1437414"/>
                <a:gd name="connsiteY1" fmla="*/ 0 h 747744"/>
                <a:gd name="connsiteX2" fmla="*/ 1435076 w 1437414"/>
                <a:gd name="connsiteY2" fmla="*/ 4442 h 747744"/>
                <a:gd name="connsiteX3" fmla="*/ 1384741 w 1437414"/>
                <a:gd name="connsiteY3" fmla="*/ 127031 h 747744"/>
                <a:gd name="connsiteX4" fmla="*/ 1383870 w 1437414"/>
                <a:gd name="connsiteY4" fmla="*/ 127031 h 747744"/>
                <a:gd name="connsiteX5" fmla="*/ 1319116 w 1437414"/>
                <a:gd name="connsiteY5" fmla="*/ 430837 h 747744"/>
                <a:gd name="connsiteX6" fmla="*/ 1319116 w 1437414"/>
                <a:gd name="connsiteY6" fmla="*/ 665037 h 747744"/>
                <a:gd name="connsiteX7" fmla="*/ 1236330 w 1437414"/>
                <a:gd name="connsiteY7" fmla="*/ 747744 h 747744"/>
                <a:gd name="connsiteX8" fmla="*/ 201086 w 1437414"/>
                <a:gd name="connsiteY8" fmla="*/ 747744 h 747744"/>
                <a:gd name="connsiteX9" fmla="*/ 118299 w 1437414"/>
                <a:gd name="connsiteY9" fmla="*/ 665037 h 747744"/>
                <a:gd name="connsiteX10" fmla="*/ 118299 w 1437414"/>
                <a:gd name="connsiteY10" fmla="*/ 438207 h 747744"/>
                <a:gd name="connsiteX11" fmla="*/ 118299 w 1437414"/>
                <a:gd name="connsiteY11" fmla="*/ 430837 h 747744"/>
                <a:gd name="connsiteX12" fmla="*/ 53545 w 1437414"/>
                <a:gd name="connsiteY12" fmla="*/ 127031 h 747744"/>
                <a:gd name="connsiteX13" fmla="*/ 52673 w 1437414"/>
                <a:gd name="connsiteY13" fmla="*/ 127031 h 747744"/>
                <a:gd name="connsiteX14" fmla="*/ 2339 w 1437414"/>
                <a:gd name="connsiteY14" fmla="*/ 4442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7414" h="747744">
                  <a:moveTo>
                    <a:pt x="0" y="0"/>
                  </a:moveTo>
                  <a:lnTo>
                    <a:pt x="1437414" y="0"/>
                  </a:lnTo>
                  <a:lnTo>
                    <a:pt x="1435076" y="4442"/>
                  </a:lnTo>
                  <a:cubicBezTo>
                    <a:pt x="1415058" y="47548"/>
                    <a:pt x="1398489" y="88600"/>
                    <a:pt x="1384741" y="127031"/>
                  </a:cubicBezTo>
                  <a:lnTo>
                    <a:pt x="1383870" y="127031"/>
                  </a:lnTo>
                  <a:cubicBezTo>
                    <a:pt x="1328952" y="280981"/>
                    <a:pt x="1320756" y="393168"/>
                    <a:pt x="1319116" y="430837"/>
                  </a:cubicBezTo>
                  <a:lnTo>
                    <a:pt x="1319116" y="665037"/>
                  </a:lnTo>
                  <a:cubicBezTo>
                    <a:pt x="1319116" y="710076"/>
                    <a:pt x="1282231" y="747744"/>
                    <a:pt x="1236330" y="747744"/>
                  </a:cubicBezTo>
                  <a:lnTo>
                    <a:pt x="201086" y="747744"/>
                  </a:lnTo>
                  <a:cubicBezTo>
                    <a:pt x="155184" y="747744"/>
                    <a:pt x="118299" y="710076"/>
                    <a:pt x="118299" y="665037"/>
                  </a:cubicBezTo>
                  <a:lnTo>
                    <a:pt x="118299" y="438207"/>
                  </a:lnTo>
                  <a:lnTo>
                    <a:pt x="118299" y="430837"/>
                  </a:lnTo>
                  <a:cubicBezTo>
                    <a:pt x="116660" y="393987"/>
                    <a:pt x="108463" y="280981"/>
                    <a:pt x="53545" y="127031"/>
                  </a:cubicBezTo>
                  <a:lnTo>
                    <a:pt x="52673" y="127031"/>
                  </a:lnTo>
                  <a:cubicBezTo>
                    <a:pt x="38926" y="88600"/>
                    <a:pt x="22357" y="47548"/>
                    <a:pt x="2339" y="44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8" name="Freeform: Shape 28">
              <a:extLst>
                <a:ext uri="{FF2B5EF4-FFF2-40B4-BE49-F238E27FC236}">
                  <a16:creationId xmlns:a16="http://schemas.microsoft.com/office/drawing/2014/main" id="{C2378D10-4F72-4549-B673-3A5AC8869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447" y="3611499"/>
              <a:ext cx="2514743" cy="747744"/>
            </a:xfrm>
            <a:custGeom>
              <a:avLst/>
              <a:gdLst>
                <a:gd name="connsiteX0" fmla="*/ 0 w 2514743"/>
                <a:gd name="connsiteY0" fmla="*/ 0 h 747744"/>
                <a:gd name="connsiteX1" fmla="*/ 2514743 w 2514743"/>
                <a:gd name="connsiteY1" fmla="*/ 0 h 747744"/>
                <a:gd name="connsiteX2" fmla="*/ 2446707 w 2514743"/>
                <a:gd name="connsiteY2" fmla="*/ 112827 h 747744"/>
                <a:gd name="connsiteX3" fmla="*/ 2330425 w 2514743"/>
                <a:gd name="connsiteY3" fmla="*/ 252476 h 747744"/>
                <a:gd name="connsiteX4" fmla="*/ 2331315 w 2514743"/>
                <a:gd name="connsiteY4" fmla="*/ 252476 h 747744"/>
                <a:gd name="connsiteX5" fmla="*/ 2319004 w 2514743"/>
                <a:gd name="connsiteY5" fmla="*/ 265629 h 747744"/>
                <a:gd name="connsiteX6" fmla="*/ 2312438 w 2514743"/>
                <a:gd name="connsiteY6" fmla="*/ 272206 h 747744"/>
                <a:gd name="connsiteX7" fmla="*/ 2273042 w 2514743"/>
                <a:gd name="connsiteY7" fmla="*/ 313309 h 747744"/>
                <a:gd name="connsiteX8" fmla="*/ 2264014 w 2514743"/>
                <a:gd name="connsiteY8" fmla="*/ 323173 h 747744"/>
                <a:gd name="connsiteX9" fmla="*/ 2264014 w 2514743"/>
                <a:gd name="connsiteY9" fmla="*/ 323995 h 747744"/>
                <a:gd name="connsiteX10" fmla="*/ 2044773 w 2514743"/>
                <a:gd name="connsiteY10" fmla="*/ 617266 h 747744"/>
                <a:gd name="connsiteX11" fmla="*/ 1976079 w 2514743"/>
                <a:gd name="connsiteY11" fmla="*/ 747744 h 747744"/>
                <a:gd name="connsiteX12" fmla="*/ 538664 w 2514743"/>
                <a:gd name="connsiteY12" fmla="*/ 747744 h 747744"/>
                <a:gd name="connsiteX13" fmla="*/ 469970 w 2514743"/>
                <a:gd name="connsiteY13" fmla="*/ 617266 h 747744"/>
                <a:gd name="connsiteX14" fmla="*/ 250728 w 2514743"/>
                <a:gd name="connsiteY14" fmla="*/ 323995 h 747744"/>
                <a:gd name="connsiteX15" fmla="*/ 234313 w 2514743"/>
                <a:gd name="connsiteY15" fmla="*/ 305088 h 747744"/>
                <a:gd name="connsiteX16" fmla="*/ 203125 w 2514743"/>
                <a:gd name="connsiteY16" fmla="*/ 273850 h 747744"/>
                <a:gd name="connsiteX17" fmla="*/ 195738 w 2514743"/>
                <a:gd name="connsiteY17" fmla="*/ 265629 h 747744"/>
                <a:gd name="connsiteX18" fmla="*/ 183427 w 2514743"/>
                <a:gd name="connsiteY18" fmla="*/ 252476 h 747744"/>
                <a:gd name="connsiteX19" fmla="*/ 184317 w 2514743"/>
                <a:gd name="connsiteY19" fmla="*/ 252476 h 747744"/>
                <a:gd name="connsiteX20" fmla="*/ 68036 w 2514743"/>
                <a:gd name="connsiteY20" fmla="*/ 112827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4743" h="747744">
                  <a:moveTo>
                    <a:pt x="0" y="0"/>
                  </a:moveTo>
                  <a:lnTo>
                    <a:pt x="2514743" y="0"/>
                  </a:lnTo>
                  <a:lnTo>
                    <a:pt x="2446707" y="112827"/>
                  </a:lnTo>
                  <a:lnTo>
                    <a:pt x="2330425" y="252476"/>
                  </a:lnTo>
                  <a:lnTo>
                    <a:pt x="2331315" y="252476"/>
                  </a:lnTo>
                  <a:cubicBezTo>
                    <a:pt x="2327211" y="256586"/>
                    <a:pt x="2323108" y="260697"/>
                    <a:pt x="2319004" y="265629"/>
                  </a:cubicBezTo>
                  <a:lnTo>
                    <a:pt x="2312438" y="272206"/>
                  </a:lnTo>
                  <a:cubicBezTo>
                    <a:pt x="2299306" y="286181"/>
                    <a:pt x="2286174" y="299334"/>
                    <a:pt x="2273042" y="313309"/>
                  </a:cubicBezTo>
                  <a:lnTo>
                    <a:pt x="2264014" y="323173"/>
                  </a:lnTo>
                  <a:lnTo>
                    <a:pt x="2264014" y="323995"/>
                  </a:lnTo>
                  <a:cubicBezTo>
                    <a:pt x="2171270" y="424698"/>
                    <a:pt x="2099866" y="523962"/>
                    <a:pt x="2044773" y="617266"/>
                  </a:cubicBezTo>
                  <a:lnTo>
                    <a:pt x="1976079" y="747744"/>
                  </a:lnTo>
                  <a:lnTo>
                    <a:pt x="538664" y="747744"/>
                  </a:lnTo>
                  <a:lnTo>
                    <a:pt x="469970" y="617266"/>
                  </a:lnTo>
                  <a:cubicBezTo>
                    <a:pt x="414878" y="523962"/>
                    <a:pt x="343473" y="424698"/>
                    <a:pt x="250728" y="323995"/>
                  </a:cubicBezTo>
                  <a:lnTo>
                    <a:pt x="234313" y="305088"/>
                  </a:lnTo>
                  <a:cubicBezTo>
                    <a:pt x="224464" y="295223"/>
                    <a:pt x="213795" y="284536"/>
                    <a:pt x="203125" y="273850"/>
                  </a:cubicBezTo>
                  <a:lnTo>
                    <a:pt x="195738" y="265629"/>
                  </a:lnTo>
                  <a:cubicBezTo>
                    <a:pt x="191635" y="260697"/>
                    <a:pt x="187531" y="256586"/>
                    <a:pt x="183427" y="252476"/>
                  </a:cubicBezTo>
                  <a:lnTo>
                    <a:pt x="184317" y="252476"/>
                  </a:lnTo>
                  <a:lnTo>
                    <a:pt x="68036" y="11282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B284B9DD-670F-4DCA-976A-C82080E62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5162550"/>
              <a:ext cx="1177925" cy="255588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7E695BE-0F64-4691-9435-6BF39C568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5162550"/>
              <a:ext cx="374650" cy="255588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A50B9F3-D6CA-4EDD-9964-D7D9A8D0E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5441950"/>
              <a:ext cx="1177925" cy="257175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5AD82C6B-0553-4904-8BCF-1C6381CAB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5441950"/>
              <a:ext cx="374650" cy="257175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93BE894B-65E7-434F-AA2C-7C08CE86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488" y="5722938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3B075857-975B-44C3-9169-0846C1945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5722938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: Shape 22">
              <a:extLst>
                <a:ext uri="{FF2B5EF4-FFF2-40B4-BE49-F238E27FC236}">
                  <a16:creationId xmlns:a16="http://schemas.microsoft.com/office/drawing/2014/main" id="{8F248F52-BF73-4279-9D33-2E411C961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0276" y="1379538"/>
              <a:ext cx="2537849" cy="736472"/>
            </a:xfrm>
            <a:custGeom>
              <a:avLst/>
              <a:gdLst>
                <a:gd name="connsiteX0" fmla="*/ 1268514 w 2537849"/>
                <a:gd name="connsiteY0" fmla="*/ 0 h 736472"/>
                <a:gd name="connsiteX1" fmla="*/ 2471456 w 2537849"/>
                <a:gd name="connsiteY1" fmla="*/ 622300 h 736472"/>
                <a:gd name="connsiteX2" fmla="*/ 2470492 w 2537849"/>
                <a:gd name="connsiteY2" fmla="*/ 622300 h 736472"/>
                <a:gd name="connsiteX3" fmla="*/ 2537849 w 2537849"/>
                <a:gd name="connsiteY3" fmla="*/ 736472 h 736472"/>
                <a:gd name="connsiteX4" fmla="*/ 0 w 2537849"/>
                <a:gd name="connsiteY4" fmla="*/ 736472 h 736472"/>
                <a:gd name="connsiteX5" fmla="*/ 67357 w 2537849"/>
                <a:gd name="connsiteY5" fmla="*/ 622300 h 736472"/>
                <a:gd name="connsiteX6" fmla="*/ 66393 w 2537849"/>
                <a:gd name="connsiteY6" fmla="*/ 622300 h 736472"/>
                <a:gd name="connsiteX7" fmla="*/ 1268514 w 2537849"/>
                <a:gd name="connsiteY7" fmla="*/ 0 h 73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7849" h="736472">
                  <a:moveTo>
                    <a:pt x="1268514" y="0"/>
                  </a:moveTo>
                  <a:cubicBezTo>
                    <a:pt x="1764133" y="0"/>
                    <a:pt x="2203953" y="246293"/>
                    <a:pt x="2471456" y="622300"/>
                  </a:cubicBezTo>
                  <a:lnTo>
                    <a:pt x="2470492" y="622300"/>
                  </a:lnTo>
                  <a:lnTo>
                    <a:pt x="2537849" y="736472"/>
                  </a:lnTo>
                  <a:lnTo>
                    <a:pt x="0" y="736472"/>
                  </a:lnTo>
                  <a:lnTo>
                    <a:pt x="67357" y="622300"/>
                  </a:lnTo>
                  <a:lnTo>
                    <a:pt x="66393" y="622300"/>
                  </a:lnTo>
                  <a:cubicBezTo>
                    <a:pt x="333896" y="246293"/>
                    <a:pt x="773716" y="0"/>
                    <a:pt x="126851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grpSp>
          <p:nvGrpSpPr>
            <p:cNvPr id="46" name="Group 37">
              <a:extLst>
                <a:ext uri="{FF2B5EF4-FFF2-40B4-BE49-F238E27FC236}">
                  <a16:creationId xmlns:a16="http://schemas.microsoft.com/office/drawing/2014/main" id="{72DDB828-435E-4D0D-A1A2-B401935191FC}"/>
                </a:ext>
              </a:extLst>
            </p:cNvPr>
            <p:cNvGrpSpPr/>
            <p:nvPr/>
          </p:nvGrpSpPr>
          <p:grpSpPr>
            <a:xfrm>
              <a:off x="8472874" y="1623656"/>
              <a:ext cx="3312706" cy="1058384"/>
              <a:chOff x="8889372" y="1827966"/>
              <a:chExt cx="3312706" cy="1058384"/>
            </a:xfrm>
          </p:grpSpPr>
          <p:sp>
            <p:nvSpPr>
              <p:cNvPr id="47" name="TextBox 38">
                <a:extLst>
                  <a:ext uri="{FF2B5EF4-FFF2-40B4-BE49-F238E27FC236}">
                    <a16:creationId xmlns:a16="http://schemas.microsoft.com/office/drawing/2014/main" id="{98046A19-087F-4201-B608-3F39E0E35BFF}"/>
                  </a:ext>
                </a:extLst>
              </p:cNvPr>
              <p:cNvSpPr txBox="1"/>
              <p:nvPr/>
            </p:nvSpPr>
            <p:spPr>
              <a:xfrm>
                <a:off x="8889372" y="1827966"/>
                <a:ext cx="3312706" cy="63596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500" b="1" dirty="0">
                    <a:solidFill>
                      <a:schemeClr val="bg1"/>
                    </a:solidFill>
                  </a:rPr>
                  <a:t>Understandability</a:t>
                </a:r>
              </a:p>
            </p:txBody>
          </p:sp>
          <p:sp>
            <p:nvSpPr>
              <p:cNvPr id="48" name="Rectangle 39">
                <a:extLst>
                  <a:ext uri="{FF2B5EF4-FFF2-40B4-BE49-F238E27FC236}">
                    <a16:creationId xmlns:a16="http://schemas.microsoft.com/office/drawing/2014/main" id="{ADBF90B7-C574-4FED-8CE7-CAF87D94CADF}"/>
                  </a:ext>
                </a:extLst>
              </p:cNvPr>
              <p:cNvSpPr/>
              <p:nvPr/>
            </p:nvSpPr>
            <p:spPr>
              <a:xfrm>
                <a:off x="8889372" y="2476053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4</a:t>
                </a:r>
              </a:p>
            </p:txBody>
          </p:sp>
        </p:grpSp>
        <p:grpSp>
          <p:nvGrpSpPr>
            <p:cNvPr id="49" name="Group 40">
              <a:extLst>
                <a:ext uri="{FF2B5EF4-FFF2-40B4-BE49-F238E27FC236}">
                  <a16:creationId xmlns:a16="http://schemas.microsoft.com/office/drawing/2014/main" id="{2A19864E-DEEA-40B7-A793-0D308C58D457}"/>
                </a:ext>
              </a:extLst>
            </p:cNvPr>
            <p:cNvGrpSpPr/>
            <p:nvPr/>
          </p:nvGrpSpPr>
          <p:grpSpPr>
            <a:xfrm>
              <a:off x="8472874" y="3124422"/>
              <a:ext cx="2812674" cy="1160958"/>
              <a:chOff x="8889372" y="1725392"/>
              <a:chExt cx="2812674" cy="1160958"/>
            </a:xfrm>
          </p:grpSpPr>
          <p:sp>
            <p:nvSpPr>
              <p:cNvPr id="50" name="TextBox 41">
                <a:extLst>
                  <a:ext uri="{FF2B5EF4-FFF2-40B4-BE49-F238E27FC236}">
                    <a16:creationId xmlns:a16="http://schemas.microsoft.com/office/drawing/2014/main" id="{BA9A06FD-40B7-42B4-9AEF-963079C1EF73}"/>
                  </a:ext>
                </a:extLst>
              </p:cNvPr>
              <p:cNvSpPr txBox="1"/>
              <p:nvPr/>
            </p:nvSpPr>
            <p:spPr>
              <a:xfrm>
                <a:off x="8889372" y="1725392"/>
                <a:ext cx="2812674" cy="73853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3000" b="1" dirty="0">
                    <a:solidFill>
                      <a:schemeClr val="accent2"/>
                    </a:solidFill>
                  </a:rPr>
                  <a:t>Operability</a:t>
                </a:r>
              </a:p>
            </p:txBody>
          </p:sp>
          <p:sp>
            <p:nvSpPr>
              <p:cNvPr id="51" name="Rectangle 53">
                <a:extLst>
                  <a:ext uri="{FF2B5EF4-FFF2-40B4-BE49-F238E27FC236}">
                    <a16:creationId xmlns:a16="http://schemas.microsoft.com/office/drawing/2014/main" id="{72231C39-6597-49B6-9BA4-C8129C052CF4}"/>
                  </a:ext>
                </a:extLst>
              </p:cNvPr>
              <p:cNvSpPr/>
              <p:nvPr/>
            </p:nvSpPr>
            <p:spPr>
              <a:xfrm>
                <a:off x="8889372" y="2476053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3</a:t>
                </a:r>
              </a:p>
            </p:txBody>
          </p:sp>
        </p:grpSp>
        <p:grpSp>
          <p:nvGrpSpPr>
            <p:cNvPr id="52" name="Group 54">
              <a:extLst>
                <a:ext uri="{FF2B5EF4-FFF2-40B4-BE49-F238E27FC236}">
                  <a16:creationId xmlns:a16="http://schemas.microsoft.com/office/drawing/2014/main" id="{8E81FDE5-3132-4C9F-80CD-B6D1B45D47E4}"/>
                </a:ext>
              </a:extLst>
            </p:cNvPr>
            <p:cNvGrpSpPr/>
            <p:nvPr/>
          </p:nvGrpSpPr>
          <p:grpSpPr>
            <a:xfrm>
              <a:off x="8472874" y="4748276"/>
              <a:ext cx="2812674" cy="1571253"/>
              <a:chOff x="8889372" y="1745906"/>
              <a:chExt cx="2812674" cy="1571253"/>
            </a:xfrm>
          </p:grpSpPr>
          <p:sp>
            <p:nvSpPr>
              <p:cNvPr id="53" name="TextBox 55">
                <a:extLst>
                  <a:ext uri="{FF2B5EF4-FFF2-40B4-BE49-F238E27FC236}">
                    <a16:creationId xmlns:a16="http://schemas.microsoft.com/office/drawing/2014/main" id="{D53E3D2F-578E-4703-8759-797BFD8599AE}"/>
                  </a:ext>
                </a:extLst>
              </p:cNvPr>
              <p:cNvSpPr txBox="1"/>
              <p:nvPr/>
            </p:nvSpPr>
            <p:spPr>
              <a:xfrm>
                <a:off x="8889372" y="1745906"/>
                <a:ext cx="2812674" cy="114883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500" b="1" dirty="0">
                    <a:solidFill>
                      <a:schemeClr val="accent5"/>
                    </a:solidFill>
                  </a:rPr>
                  <a:t>Usability Compliance</a:t>
                </a:r>
              </a:p>
            </p:txBody>
          </p:sp>
          <p:sp>
            <p:nvSpPr>
              <p:cNvPr id="54" name="Rectangle 56">
                <a:extLst>
                  <a:ext uri="{FF2B5EF4-FFF2-40B4-BE49-F238E27FC236}">
                    <a16:creationId xmlns:a16="http://schemas.microsoft.com/office/drawing/2014/main" id="{DE0C5693-E466-4271-BD76-D0E8F7487025}"/>
                  </a:ext>
                </a:extLst>
              </p:cNvPr>
              <p:cNvSpPr/>
              <p:nvPr/>
            </p:nvSpPr>
            <p:spPr>
              <a:xfrm>
                <a:off x="8889372" y="2906862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3</a:t>
                </a:r>
              </a:p>
            </p:txBody>
          </p:sp>
        </p:grpSp>
        <p:grpSp>
          <p:nvGrpSpPr>
            <p:cNvPr id="55" name="Group 60">
              <a:extLst>
                <a:ext uri="{FF2B5EF4-FFF2-40B4-BE49-F238E27FC236}">
                  <a16:creationId xmlns:a16="http://schemas.microsoft.com/office/drawing/2014/main" id="{E5F048EE-846A-47D4-A710-BD79D9F755D6}"/>
                </a:ext>
              </a:extLst>
            </p:cNvPr>
            <p:cNvGrpSpPr/>
            <p:nvPr/>
          </p:nvGrpSpPr>
          <p:grpSpPr>
            <a:xfrm>
              <a:off x="744354" y="2413199"/>
              <a:ext cx="3168351" cy="1019486"/>
              <a:chOff x="8727273" y="1757021"/>
              <a:chExt cx="3168351" cy="1019486"/>
            </a:xfrm>
          </p:grpSpPr>
          <p:sp>
            <p:nvSpPr>
              <p:cNvPr id="56" name="TextBox 61">
                <a:extLst>
                  <a:ext uri="{FF2B5EF4-FFF2-40B4-BE49-F238E27FC236}">
                    <a16:creationId xmlns:a16="http://schemas.microsoft.com/office/drawing/2014/main" id="{A2CAA314-AC1D-4322-B134-F17F95C47268}"/>
                  </a:ext>
                </a:extLst>
              </p:cNvPr>
              <p:cNvSpPr txBox="1"/>
              <p:nvPr/>
            </p:nvSpPr>
            <p:spPr>
              <a:xfrm>
                <a:off x="8727273" y="1757021"/>
                <a:ext cx="2812674" cy="73853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r"/>
                <a:r>
                  <a:rPr lang="en-US" sz="3000" b="1" dirty="0">
                    <a:solidFill>
                      <a:schemeClr val="accent4"/>
                    </a:solidFill>
                  </a:rPr>
                  <a:t>Learnability</a:t>
                </a:r>
              </a:p>
            </p:txBody>
          </p:sp>
          <p:sp>
            <p:nvSpPr>
              <p:cNvPr id="57" name="Rectangle 62">
                <a:extLst>
                  <a:ext uri="{FF2B5EF4-FFF2-40B4-BE49-F238E27FC236}">
                    <a16:creationId xmlns:a16="http://schemas.microsoft.com/office/drawing/2014/main" id="{7D17332E-E571-4BFE-A30B-A496A45F4721}"/>
                  </a:ext>
                </a:extLst>
              </p:cNvPr>
              <p:cNvSpPr/>
              <p:nvPr/>
            </p:nvSpPr>
            <p:spPr>
              <a:xfrm>
                <a:off x="9082950" y="2366210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4</a:t>
                </a:r>
              </a:p>
            </p:txBody>
          </p:sp>
        </p:grpSp>
        <p:grpSp>
          <p:nvGrpSpPr>
            <p:cNvPr id="58" name="Group 63">
              <a:extLst>
                <a:ext uri="{FF2B5EF4-FFF2-40B4-BE49-F238E27FC236}">
                  <a16:creationId xmlns:a16="http://schemas.microsoft.com/office/drawing/2014/main" id="{CD5167E6-3892-4E50-A7E7-7C079D1F48C2}"/>
                </a:ext>
              </a:extLst>
            </p:cNvPr>
            <p:cNvGrpSpPr/>
            <p:nvPr/>
          </p:nvGrpSpPr>
          <p:grpSpPr>
            <a:xfrm>
              <a:off x="906453" y="3984910"/>
              <a:ext cx="3134547" cy="1158501"/>
              <a:chOff x="8889372" y="1725392"/>
              <a:chExt cx="3134547" cy="1158501"/>
            </a:xfrm>
          </p:grpSpPr>
          <p:sp>
            <p:nvSpPr>
              <p:cNvPr id="59" name="TextBox 64">
                <a:extLst>
                  <a:ext uri="{FF2B5EF4-FFF2-40B4-BE49-F238E27FC236}">
                    <a16:creationId xmlns:a16="http://schemas.microsoft.com/office/drawing/2014/main" id="{8D016787-7695-44DF-BE2F-0F3CD34BF33C}"/>
                  </a:ext>
                </a:extLst>
              </p:cNvPr>
              <p:cNvSpPr txBox="1"/>
              <p:nvPr/>
            </p:nvSpPr>
            <p:spPr>
              <a:xfrm>
                <a:off x="8889372" y="1725392"/>
                <a:ext cx="3134547" cy="73853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r"/>
                <a:r>
                  <a:rPr lang="en-US" sz="3000" b="1" dirty="0">
                    <a:solidFill>
                      <a:schemeClr val="accent6"/>
                    </a:solidFill>
                  </a:rPr>
                  <a:t>Attractiveness</a:t>
                </a:r>
              </a:p>
            </p:txBody>
          </p:sp>
          <p:sp>
            <p:nvSpPr>
              <p:cNvPr id="60" name="Rectangle 65">
                <a:extLst>
                  <a:ext uri="{FF2B5EF4-FFF2-40B4-BE49-F238E27FC236}">
                    <a16:creationId xmlns:a16="http://schemas.microsoft.com/office/drawing/2014/main" id="{004EC941-8584-458A-97B8-4D28C6092BA2}"/>
                  </a:ext>
                </a:extLst>
              </p:cNvPr>
              <p:cNvSpPr/>
              <p:nvPr/>
            </p:nvSpPr>
            <p:spPr>
              <a:xfrm>
                <a:off x="9082952" y="2473596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4</a:t>
                </a:r>
              </a:p>
            </p:txBody>
          </p:sp>
        </p:grpSp>
        <p:sp>
          <p:nvSpPr>
            <p:cNvPr id="61" name="TextBox 66">
              <a:extLst>
                <a:ext uri="{FF2B5EF4-FFF2-40B4-BE49-F238E27FC236}">
                  <a16:creationId xmlns:a16="http://schemas.microsoft.com/office/drawing/2014/main" id="{02DEA939-8190-4EDD-A660-7F6896376247}"/>
                </a:ext>
              </a:extLst>
            </p:cNvPr>
            <p:cNvSpPr txBox="1"/>
            <p:nvPr/>
          </p:nvSpPr>
          <p:spPr>
            <a:xfrm>
              <a:off x="5799272" y="1455386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62" name="TextBox 67">
              <a:extLst>
                <a:ext uri="{FF2B5EF4-FFF2-40B4-BE49-F238E27FC236}">
                  <a16:creationId xmlns:a16="http://schemas.microsoft.com/office/drawing/2014/main" id="{972BE994-1520-4EE5-9C7B-823F82CF88F0}"/>
                </a:ext>
              </a:extLst>
            </p:cNvPr>
            <p:cNvSpPr txBox="1"/>
            <p:nvPr/>
          </p:nvSpPr>
          <p:spPr>
            <a:xfrm>
              <a:off x="5795277" y="2195268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3" name="TextBox 68">
              <a:extLst>
                <a:ext uri="{FF2B5EF4-FFF2-40B4-BE49-F238E27FC236}">
                  <a16:creationId xmlns:a16="http://schemas.microsoft.com/office/drawing/2014/main" id="{BF7F6610-8A24-42EB-8381-FC75017E4729}"/>
                </a:ext>
              </a:extLst>
            </p:cNvPr>
            <p:cNvSpPr txBox="1"/>
            <p:nvPr/>
          </p:nvSpPr>
          <p:spPr>
            <a:xfrm>
              <a:off x="5795277" y="2935150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4" name="TextBox 69">
              <a:extLst>
                <a:ext uri="{FF2B5EF4-FFF2-40B4-BE49-F238E27FC236}">
                  <a16:creationId xmlns:a16="http://schemas.microsoft.com/office/drawing/2014/main" id="{AD9CFF1E-4798-4375-8C12-5542C2351114}"/>
                </a:ext>
              </a:extLst>
            </p:cNvPr>
            <p:cNvSpPr txBox="1"/>
            <p:nvPr/>
          </p:nvSpPr>
          <p:spPr>
            <a:xfrm>
              <a:off x="5795277" y="3675032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5" name="TextBox 70">
              <a:extLst>
                <a:ext uri="{FF2B5EF4-FFF2-40B4-BE49-F238E27FC236}">
                  <a16:creationId xmlns:a16="http://schemas.microsoft.com/office/drawing/2014/main" id="{EE02A100-62E5-4934-9141-74469D79B9FA}"/>
                </a:ext>
              </a:extLst>
            </p:cNvPr>
            <p:cNvSpPr txBox="1"/>
            <p:nvPr/>
          </p:nvSpPr>
          <p:spPr>
            <a:xfrm>
              <a:off x="5795277" y="4414912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92F8425F-E4EA-412A-A6A1-24BA2A1C27F4}"/>
                </a:ext>
              </a:extLst>
            </p:cNvPr>
            <p:cNvSpPr/>
            <p:nvPr/>
          </p:nvSpPr>
          <p:spPr>
            <a:xfrm>
              <a:off x="260502" y="4111672"/>
              <a:ext cx="499205" cy="49920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4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3CDFDF63-489E-4EDF-AFC2-465467DD1380}"/>
                </a:ext>
              </a:extLst>
            </p:cNvPr>
            <p:cNvSpPr/>
            <p:nvPr/>
          </p:nvSpPr>
          <p:spPr>
            <a:xfrm>
              <a:off x="11785581" y="1696062"/>
              <a:ext cx="499205" cy="4992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8" name="Rectangle 78">
              <a:extLst>
                <a:ext uri="{FF2B5EF4-FFF2-40B4-BE49-F238E27FC236}">
                  <a16:creationId xmlns:a16="http://schemas.microsoft.com/office/drawing/2014/main" id="{EECCF266-77FA-4F9F-B095-F43CAB6B8137}"/>
                </a:ext>
              </a:extLst>
            </p:cNvPr>
            <p:cNvSpPr/>
            <p:nvPr/>
          </p:nvSpPr>
          <p:spPr>
            <a:xfrm>
              <a:off x="11776338" y="5068473"/>
              <a:ext cx="499205" cy="4992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5</a:t>
              </a:r>
            </a:p>
          </p:txBody>
        </p:sp>
        <p:sp>
          <p:nvSpPr>
            <p:cNvPr id="69" name="Rectangle 79">
              <a:extLst>
                <a:ext uri="{FF2B5EF4-FFF2-40B4-BE49-F238E27FC236}">
                  <a16:creationId xmlns:a16="http://schemas.microsoft.com/office/drawing/2014/main" id="{D6F0FEFC-E794-472F-A0CD-C02E512D6081}"/>
                </a:ext>
              </a:extLst>
            </p:cNvPr>
            <p:cNvSpPr/>
            <p:nvPr/>
          </p:nvSpPr>
          <p:spPr>
            <a:xfrm>
              <a:off x="11785581" y="3227668"/>
              <a:ext cx="499205" cy="4992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0" name="Rectangle 80">
              <a:extLst>
                <a:ext uri="{FF2B5EF4-FFF2-40B4-BE49-F238E27FC236}">
                  <a16:creationId xmlns:a16="http://schemas.microsoft.com/office/drawing/2014/main" id="{05097ACB-128A-4965-8082-43FEBB18A079}"/>
                </a:ext>
              </a:extLst>
            </p:cNvPr>
            <p:cNvSpPr/>
            <p:nvPr/>
          </p:nvSpPr>
          <p:spPr>
            <a:xfrm>
              <a:off x="260502" y="2547336"/>
              <a:ext cx="499205" cy="4992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8344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37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 err="1"/>
              <a:t>Efficiency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4" name="Freeform: Shape 24">
            <a:extLst>
              <a:ext uri="{FF2B5EF4-FFF2-40B4-BE49-F238E27FC236}">
                <a16:creationId xmlns:a16="http://schemas.microsoft.com/office/drawing/2014/main" id="{EBBEEB8E-5CD1-413C-9DD3-7FB98D2FAA7F}"/>
              </a:ext>
            </a:extLst>
          </p:cNvPr>
          <p:cNvSpPr>
            <a:spLocks/>
          </p:cNvSpPr>
          <p:nvPr/>
        </p:nvSpPr>
        <p:spPr bwMode="auto">
          <a:xfrm>
            <a:off x="3461554" y="2052041"/>
            <a:ext cx="2146971" cy="680712"/>
          </a:xfrm>
          <a:custGeom>
            <a:avLst/>
            <a:gdLst>
              <a:gd name="connsiteX0" fmla="*/ 112831 w 2947988"/>
              <a:gd name="connsiteY0" fmla="*/ 0 h 934680"/>
              <a:gd name="connsiteX1" fmla="*/ 2835158 w 2947988"/>
              <a:gd name="connsiteY1" fmla="*/ 0 h 934680"/>
              <a:gd name="connsiteX2" fmla="*/ 2892555 w 2947988"/>
              <a:gd name="connsiteY2" fmla="*/ 151588 h 934680"/>
              <a:gd name="connsiteX3" fmla="*/ 2929732 w 2947988"/>
              <a:gd name="connsiteY3" fmla="*/ 319603 h 934680"/>
              <a:gd name="connsiteX4" fmla="*/ 2929948 w 2947988"/>
              <a:gd name="connsiteY4" fmla="*/ 319603 h 934680"/>
              <a:gd name="connsiteX5" fmla="*/ 2947988 w 2947988"/>
              <a:gd name="connsiteY5" fmla="*/ 551347 h 934680"/>
              <a:gd name="connsiteX6" fmla="*/ 2934766 w 2947988"/>
              <a:gd name="connsiteY6" fmla="*/ 748595 h 934680"/>
              <a:gd name="connsiteX7" fmla="*/ 2897457 w 2947988"/>
              <a:gd name="connsiteY7" fmla="*/ 934680 h 934680"/>
              <a:gd name="connsiteX8" fmla="*/ 50531 w 2947988"/>
              <a:gd name="connsiteY8" fmla="*/ 934680 h 934680"/>
              <a:gd name="connsiteX9" fmla="*/ 13223 w 2947988"/>
              <a:gd name="connsiteY9" fmla="*/ 748595 h 934680"/>
              <a:gd name="connsiteX10" fmla="*/ 0 w 2947988"/>
              <a:gd name="connsiteY10" fmla="*/ 551347 h 934680"/>
              <a:gd name="connsiteX11" fmla="*/ 18040 w 2947988"/>
              <a:gd name="connsiteY11" fmla="*/ 319603 h 934680"/>
              <a:gd name="connsiteX12" fmla="*/ 18257 w 2947988"/>
              <a:gd name="connsiteY12" fmla="*/ 319603 h 934680"/>
              <a:gd name="connsiteX13" fmla="*/ 55434 w 2947988"/>
              <a:gd name="connsiteY13" fmla="*/ 151588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47988" h="934680">
                <a:moveTo>
                  <a:pt x="112831" y="0"/>
                </a:moveTo>
                <a:lnTo>
                  <a:pt x="2835158" y="0"/>
                </a:lnTo>
                <a:lnTo>
                  <a:pt x="2892555" y="151588"/>
                </a:lnTo>
                <a:lnTo>
                  <a:pt x="2929732" y="319603"/>
                </a:lnTo>
                <a:lnTo>
                  <a:pt x="2929948" y="319603"/>
                </a:lnTo>
                <a:cubicBezTo>
                  <a:pt x="2941428" y="394940"/>
                  <a:pt x="2947988" y="472734"/>
                  <a:pt x="2947988" y="551347"/>
                </a:cubicBezTo>
                <a:cubicBezTo>
                  <a:pt x="2947988" y="617677"/>
                  <a:pt x="2943478" y="683597"/>
                  <a:pt x="2934766" y="748595"/>
                </a:cubicBezTo>
                <a:lnTo>
                  <a:pt x="2897457" y="934680"/>
                </a:lnTo>
                <a:lnTo>
                  <a:pt x="50531" y="934680"/>
                </a:lnTo>
                <a:lnTo>
                  <a:pt x="13223" y="748595"/>
                </a:lnTo>
                <a:cubicBezTo>
                  <a:pt x="4510" y="683597"/>
                  <a:pt x="0" y="617677"/>
                  <a:pt x="0" y="551347"/>
                </a:cubicBezTo>
                <a:cubicBezTo>
                  <a:pt x="0" y="472734"/>
                  <a:pt x="6560" y="394940"/>
                  <a:pt x="18040" y="319603"/>
                </a:cubicBezTo>
                <a:lnTo>
                  <a:pt x="18257" y="319603"/>
                </a:lnTo>
                <a:lnTo>
                  <a:pt x="55434" y="1515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5" name="Freeform: Shape 22">
            <a:extLst>
              <a:ext uri="{FF2B5EF4-FFF2-40B4-BE49-F238E27FC236}">
                <a16:creationId xmlns:a16="http://schemas.microsoft.com/office/drawing/2014/main" id="{A4224890-E44D-4A12-94BC-878E76D33864}"/>
              </a:ext>
            </a:extLst>
          </p:cNvPr>
          <p:cNvSpPr>
            <a:spLocks/>
          </p:cNvSpPr>
          <p:nvPr/>
        </p:nvSpPr>
        <p:spPr bwMode="auto">
          <a:xfrm>
            <a:off x="3426363" y="1379538"/>
            <a:ext cx="1982625" cy="672503"/>
          </a:xfrm>
          <a:custGeom>
            <a:avLst/>
            <a:gdLst>
              <a:gd name="connsiteX0" fmla="*/ 1360752 w 2722326"/>
              <a:gd name="connsiteY0" fmla="*/ 0 h 923408"/>
              <a:gd name="connsiteX1" fmla="*/ 2563694 w 2722326"/>
              <a:gd name="connsiteY1" fmla="*/ 622300 h 923408"/>
              <a:gd name="connsiteX2" fmla="*/ 2562730 w 2722326"/>
              <a:gd name="connsiteY2" fmla="*/ 622300 h 923408"/>
              <a:gd name="connsiteX3" fmla="*/ 2689992 w 2722326"/>
              <a:gd name="connsiteY3" fmla="*/ 838012 h 923408"/>
              <a:gd name="connsiteX4" fmla="*/ 2722326 w 2722326"/>
              <a:gd name="connsiteY4" fmla="*/ 923408 h 923408"/>
              <a:gd name="connsiteX5" fmla="*/ 0 w 2722326"/>
              <a:gd name="connsiteY5" fmla="*/ 923408 h 923408"/>
              <a:gd name="connsiteX6" fmla="*/ 32334 w 2722326"/>
              <a:gd name="connsiteY6" fmla="*/ 838012 h 923408"/>
              <a:gd name="connsiteX7" fmla="*/ 159595 w 2722326"/>
              <a:gd name="connsiteY7" fmla="*/ 622300 h 923408"/>
              <a:gd name="connsiteX8" fmla="*/ 158631 w 2722326"/>
              <a:gd name="connsiteY8" fmla="*/ 622300 h 923408"/>
              <a:gd name="connsiteX9" fmla="*/ 1360752 w 2722326"/>
              <a:gd name="connsiteY9" fmla="*/ 0 h 92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2326" h="923408">
                <a:moveTo>
                  <a:pt x="1360752" y="0"/>
                </a:moveTo>
                <a:cubicBezTo>
                  <a:pt x="1856371" y="0"/>
                  <a:pt x="2296191" y="246293"/>
                  <a:pt x="2563694" y="622300"/>
                </a:cubicBezTo>
                <a:lnTo>
                  <a:pt x="2562730" y="622300"/>
                </a:lnTo>
                <a:cubicBezTo>
                  <a:pt x="2611002" y="690255"/>
                  <a:pt x="2653625" y="762360"/>
                  <a:pt x="2689992" y="838012"/>
                </a:cubicBezTo>
                <a:lnTo>
                  <a:pt x="2722326" y="923408"/>
                </a:lnTo>
                <a:lnTo>
                  <a:pt x="0" y="923408"/>
                </a:lnTo>
                <a:lnTo>
                  <a:pt x="32334" y="838012"/>
                </a:lnTo>
                <a:cubicBezTo>
                  <a:pt x="68701" y="762360"/>
                  <a:pt x="111323" y="690255"/>
                  <a:pt x="159595" y="622300"/>
                </a:cubicBezTo>
                <a:lnTo>
                  <a:pt x="158631" y="622300"/>
                </a:lnTo>
                <a:cubicBezTo>
                  <a:pt x="426134" y="246293"/>
                  <a:pt x="865954" y="0"/>
                  <a:pt x="136075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6" name="Freeform: Shape 28">
            <a:extLst>
              <a:ext uri="{FF2B5EF4-FFF2-40B4-BE49-F238E27FC236}">
                <a16:creationId xmlns:a16="http://schemas.microsoft.com/office/drawing/2014/main" id="{BA42206A-9317-44D6-ABBE-352DD161D76B}"/>
              </a:ext>
            </a:extLst>
          </p:cNvPr>
          <p:cNvSpPr>
            <a:spLocks/>
          </p:cNvSpPr>
          <p:nvPr/>
        </p:nvSpPr>
        <p:spPr bwMode="auto">
          <a:xfrm>
            <a:off x="3909652" y="3413465"/>
            <a:ext cx="1201494" cy="680712"/>
          </a:xfrm>
          <a:custGeom>
            <a:avLst/>
            <a:gdLst>
              <a:gd name="connsiteX0" fmla="*/ 0 w 1649761"/>
              <a:gd name="connsiteY0" fmla="*/ 0 h 934680"/>
              <a:gd name="connsiteX1" fmla="*/ 1649761 w 1649761"/>
              <a:gd name="connsiteY1" fmla="*/ 0 h 934680"/>
              <a:gd name="connsiteX2" fmla="*/ 1612282 w 1649761"/>
              <a:gd name="connsiteY2" fmla="*/ 56458 h 934680"/>
              <a:gd name="connsiteX3" fmla="*/ 1490914 w 1649761"/>
              <a:gd name="connsiteY3" fmla="*/ 313968 h 934680"/>
              <a:gd name="connsiteX4" fmla="*/ 1490043 w 1649761"/>
              <a:gd name="connsiteY4" fmla="*/ 313968 h 934680"/>
              <a:gd name="connsiteX5" fmla="*/ 1425289 w 1649761"/>
              <a:gd name="connsiteY5" fmla="*/ 617774 h 934680"/>
              <a:gd name="connsiteX6" fmla="*/ 1425289 w 1649761"/>
              <a:gd name="connsiteY6" fmla="*/ 851974 h 934680"/>
              <a:gd name="connsiteX7" fmla="*/ 1374803 w 1649761"/>
              <a:gd name="connsiteY7" fmla="*/ 928092 h 934680"/>
              <a:gd name="connsiteX8" fmla="*/ 1342508 w 1649761"/>
              <a:gd name="connsiteY8" fmla="*/ 934680 h 934680"/>
              <a:gd name="connsiteX9" fmla="*/ 307254 w 1649761"/>
              <a:gd name="connsiteY9" fmla="*/ 934680 h 934680"/>
              <a:gd name="connsiteX10" fmla="*/ 274959 w 1649761"/>
              <a:gd name="connsiteY10" fmla="*/ 928092 h 934680"/>
              <a:gd name="connsiteX11" fmla="*/ 224472 w 1649761"/>
              <a:gd name="connsiteY11" fmla="*/ 851974 h 934680"/>
              <a:gd name="connsiteX12" fmla="*/ 224472 w 1649761"/>
              <a:gd name="connsiteY12" fmla="*/ 625144 h 934680"/>
              <a:gd name="connsiteX13" fmla="*/ 224472 w 1649761"/>
              <a:gd name="connsiteY13" fmla="*/ 617774 h 934680"/>
              <a:gd name="connsiteX14" fmla="*/ 159718 w 1649761"/>
              <a:gd name="connsiteY14" fmla="*/ 313968 h 934680"/>
              <a:gd name="connsiteX15" fmla="*/ 158846 w 1649761"/>
              <a:gd name="connsiteY15" fmla="*/ 313968 h 934680"/>
              <a:gd name="connsiteX16" fmla="*/ 37479 w 1649761"/>
              <a:gd name="connsiteY16" fmla="*/ 56458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9761" h="934680">
                <a:moveTo>
                  <a:pt x="0" y="0"/>
                </a:moveTo>
                <a:lnTo>
                  <a:pt x="1649761" y="0"/>
                </a:lnTo>
                <a:lnTo>
                  <a:pt x="1612282" y="56458"/>
                </a:lnTo>
                <a:cubicBezTo>
                  <a:pt x="1557190" y="149762"/>
                  <a:pt x="1518409" y="237106"/>
                  <a:pt x="1490914" y="313968"/>
                </a:cubicBezTo>
                <a:lnTo>
                  <a:pt x="1490043" y="313968"/>
                </a:lnTo>
                <a:cubicBezTo>
                  <a:pt x="1435125" y="467918"/>
                  <a:pt x="1426929" y="580105"/>
                  <a:pt x="1425289" y="617774"/>
                </a:cubicBezTo>
                <a:lnTo>
                  <a:pt x="1425289" y="851974"/>
                </a:lnTo>
                <a:cubicBezTo>
                  <a:pt x="1425289" y="885754"/>
                  <a:pt x="1404541" y="915387"/>
                  <a:pt x="1374803" y="928092"/>
                </a:cubicBezTo>
                <a:lnTo>
                  <a:pt x="1342508" y="934680"/>
                </a:lnTo>
                <a:lnTo>
                  <a:pt x="307254" y="934680"/>
                </a:lnTo>
                <a:lnTo>
                  <a:pt x="274959" y="928092"/>
                </a:lnTo>
                <a:cubicBezTo>
                  <a:pt x="245220" y="915387"/>
                  <a:pt x="224472" y="885754"/>
                  <a:pt x="224472" y="851974"/>
                </a:cubicBezTo>
                <a:lnTo>
                  <a:pt x="224472" y="625144"/>
                </a:lnTo>
                <a:lnTo>
                  <a:pt x="224472" y="617774"/>
                </a:lnTo>
                <a:cubicBezTo>
                  <a:pt x="222833" y="580924"/>
                  <a:pt x="214636" y="467918"/>
                  <a:pt x="159718" y="313968"/>
                </a:cubicBezTo>
                <a:lnTo>
                  <a:pt x="158846" y="313968"/>
                </a:lnTo>
                <a:cubicBezTo>
                  <a:pt x="131351" y="237106"/>
                  <a:pt x="92571" y="149762"/>
                  <a:pt x="37479" y="564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7" name="Freeform: Shape 26">
            <a:extLst>
              <a:ext uri="{FF2B5EF4-FFF2-40B4-BE49-F238E27FC236}">
                <a16:creationId xmlns:a16="http://schemas.microsoft.com/office/drawing/2014/main" id="{66FF3801-099A-4F59-AA3C-AC1D32BF08C6}"/>
              </a:ext>
            </a:extLst>
          </p:cNvPr>
          <p:cNvSpPr>
            <a:spLocks/>
          </p:cNvSpPr>
          <p:nvPr/>
        </p:nvSpPr>
        <p:spPr bwMode="auto">
          <a:xfrm>
            <a:off x="3380990" y="2732753"/>
            <a:ext cx="2073369" cy="680712"/>
          </a:xfrm>
          <a:custGeom>
            <a:avLst/>
            <a:gdLst>
              <a:gd name="connsiteX0" fmla="*/ 0 w 2846926"/>
              <a:gd name="connsiteY0" fmla="*/ 0 h 934680"/>
              <a:gd name="connsiteX1" fmla="*/ 2846926 w 2846926"/>
              <a:gd name="connsiteY1" fmla="*/ 0 h 934680"/>
              <a:gd name="connsiteX2" fmla="*/ 2845796 w 2846926"/>
              <a:gd name="connsiteY2" fmla="*/ 5636 h 934680"/>
              <a:gd name="connsiteX3" fmla="*/ 2845863 w 2846926"/>
              <a:gd name="connsiteY3" fmla="*/ 5636 h 934680"/>
              <a:gd name="connsiteX4" fmla="*/ 2612799 w 2846926"/>
              <a:gd name="connsiteY4" fmla="*/ 486699 h 934680"/>
              <a:gd name="connsiteX5" fmla="*/ 2496517 w 2846926"/>
              <a:gd name="connsiteY5" fmla="*/ 626348 h 934680"/>
              <a:gd name="connsiteX6" fmla="*/ 2497407 w 2846926"/>
              <a:gd name="connsiteY6" fmla="*/ 626348 h 934680"/>
              <a:gd name="connsiteX7" fmla="*/ 2485096 w 2846926"/>
              <a:gd name="connsiteY7" fmla="*/ 639501 h 934680"/>
              <a:gd name="connsiteX8" fmla="*/ 2478530 w 2846926"/>
              <a:gd name="connsiteY8" fmla="*/ 646078 h 934680"/>
              <a:gd name="connsiteX9" fmla="*/ 2439134 w 2846926"/>
              <a:gd name="connsiteY9" fmla="*/ 687181 h 934680"/>
              <a:gd name="connsiteX10" fmla="*/ 2430106 w 2846926"/>
              <a:gd name="connsiteY10" fmla="*/ 697045 h 934680"/>
              <a:gd name="connsiteX11" fmla="*/ 2430106 w 2846926"/>
              <a:gd name="connsiteY11" fmla="*/ 697867 h 934680"/>
              <a:gd name="connsiteX12" fmla="*/ 2306366 w 2846926"/>
              <a:gd name="connsiteY12" fmla="*/ 847277 h 934680"/>
              <a:gd name="connsiteX13" fmla="*/ 2248344 w 2846926"/>
              <a:gd name="connsiteY13" fmla="*/ 934680 h 934680"/>
              <a:gd name="connsiteX14" fmla="*/ 598583 w 2846926"/>
              <a:gd name="connsiteY14" fmla="*/ 934680 h 934680"/>
              <a:gd name="connsiteX15" fmla="*/ 540561 w 2846926"/>
              <a:gd name="connsiteY15" fmla="*/ 847277 h 934680"/>
              <a:gd name="connsiteX16" fmla="*/ 416820 w 2846926"/>
              <a:gd name="connsiteY16" fmla="*/ 697867 h 934680"/>
              <a:gd name="connsiteX17" fmla="*/ 400405 w 2846926"/>
              <a:gd name="connsiteY17" fmla="*/ 678960 h 934680"/>
              <a:gd name="connsiteX18" fmla="*/ 369217 w 2846926"/>
              <a:gd name="connsiteY18" fmla="*/ 647722 h 934680"/>
              <a:gd name="connsiteX19" fmla="*/ 361830 w 2846926"/>
              <a:gd name="connsiteY19" fmla="*/ 639501 h 934680"/>
              <a:gd name="connsiteX20" fmla="*/ 349519 w 2846926"/>
              <a:gd name="connsiteY20" fmla="*/ 626348 h 934680"/>
              <a:gd name="connsiteX21" fmla="*/ 350409 w 2846926"/>
              <a:gd name="connsiteY21" fmla="*/ 626348 h 934680"/>
              <a:gd name="connsiteX22" fmla="*/ 234128 w 2846926"/>
              <a:gd name="connsiteY22" fmla="*/ 486699 h 934680"/>
              <a:gd name="connsiteX23" fmla="*/ 1063 w 2846926"/>
              <a:gd name="connsiteY23" fmla="*/ 5636 h 934680"/>
              <a:gd name="connsiteX24" fmla="*/ 1130 w 2846926"/>
              <a:gd name="connsiteY24" fmla="*/ 5636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6926" h="934680">
                <a:moveTo>
                  <a:pt x="0" y="0"/>
                </a:moveTo>
                <a:lnTo>
                  <a:pt x="2846926" y="0"/>
                </a:lnTo>
                <a:lnTo>
                  <a:pt x="2845796" y="5636"/>
                </a:lnTo>
                <a:lnTo>
                  <a:pt x="2845863" y="5636"/>
                </a:lnTo>
                <a:cubicBezTo>
                  <a:pt x="2798505" y="178444"/>
                  <a:pt x="2719778" y="341104"/>
                  <a:pt x="2612799" y="486699"/>
                </a:cubicBezTo>
                <a:lnTo>
                  <a:pt x="2496517" y="626348"/>
                </a:lnTo>
                <a:lnTo>
                  <a:pt x="2497407" y="626348"/>
                </a:lnTo>
                <a:cubicBezTo>
                  <a:pt x="2493303" y="630458"/>
                  <a:pt x="2489200" y="634569"/>
                  <a:pt x="2485096" y="639501"/>
                </a:cubicBezTo>
                <a:lnTo>
                  <a:pt x="2478530" y="646078"/>
                </a:lnTo>
                <a:cubicBezTo>
                  <a:pt x="2465398" y="660053"/>
                  <a:pt x="2452266" y="673206"/>
                  <a:pt x="2439134" y="687181"/>
                </a:cubicBezTo>
                <a:lnTo>
                  <a:pt x="2430106" y="697045"/>
                </a:lnTo>
                <a:lnTo>
                  <a:pt x="2430106" y="697867"/>
                </a:lnTo>
                <a:cubicBezTo>
                  <a:pt x="2383734" y="748218"/>
                  <a:pt x="2342697" y="798210"/>
                  <a:pt x="2306366" y="847277"/>
                </a:cubicBezTo>
                <a:lnTo>
                  <a:pt x="2248344" y="934680"/>
                </a:lnTo>
                <a:lnTo>
                  <a:pt x="598583" y="934680"/>
                </a:lnTo>
                <a:lnTo>
                  <a:pt x="540561" y="847277"/>
                </a:lnTo>
                <a:cubicBezTo>
                  <a:pt x="504230" y="798210"/>
                  <a:pt x="463193" y="748218"/>
                  <a:pt x="416820" y="697867"/>
                </a:cubicBezTo>
                <a:lnTo>
                  <a:pt x="400405" y="678960"/>
                </a:lnTo>
                <a:cubicBezTo>
                  <a:pt x="390556" y="669095"/>
                  <a:pt x="379887" y="658408"/>
                  <a:pt x="369217" y="647722"/>
                </a:cubicBezTo>
                <a:lnTo>
                  <a:pt x="361830" y="639501"/>
                </a:lnTo>
                <a:cubicBezTo>
                  <a:pt x="357727" y="634569"/>
                  <a:pt x="353623" y="630458"/>
                  <a:pt x="349519" y="626348"/>
                </a:cubicBezTo>
                <a:lnTo>
                  <a:pt x="350409" y="626348"/>
                </a:lnTo>
                <a:lnTo>
                  <a:pt x="234128" y="486699"/>
                </a:lnTo>
                <a:cubicBezTo>
                  <a:pt x="127148" y="341104"/>
                  <a:pt x="48422" y="178444"/>
                  <a:pt x="1063" y="5636"/>
                </a:cubicBezTo>
                <a:lnTo>
                  <a:pt x="1130" y="56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E2B4FE98-CD09-4E5A-B93D-1D20CB6F09DF}"/>
              </a:ext>
            </a:extLst>
          </p:cNvPr>
          <p:cNvSpPr>
            <a:spLocks/>
          </p:cNvSpPr>
          <p:nvPr/>
        </p:nvSpPr>
        <p:spPr bwMode="auto">
          <a:xfrm>
            <a:off x="4081468" y="4134643"/>
            <a:ext cx="857863" cy="186141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7">
            <a:extLst>
              <a:ext uri="{FF2B5EF4-FFF2-40B4-BE49-F238E27FC236}">
                <a16:creationId xmlns:a16="http://schemas.microsoft.com/office/drawing/2014/main" id="{762C685C-4BB7-44D0-A48F-45D193ADA857}"/>
              </a:ext>
            </a:extLst>
          </p:cNvPr>
          <p:cNvSpPr>
            <a:spLocks/>
          </p:cNvSpPr>
          <p:nvPr/>
        </p:nvSpPr>
        <p:spPr bwMode="auto">
          <a:xfrm>
            <a:off x="4066437" y="4134643"/>
            <a:ext cx="272851" cy="186141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">
            <a:extLst>
              <a:ext uri="{FF2B5EF4-FFF2-40B4-BE49-F238E27FC236}">
                <a16:creationId xmlns:a16="http://schemas.microsoft.com/office/drawing/2014/main" id="{12FA17FB-D741-4FCF-9AF2-89589F08562F}"/>
              </a:ext>
            </a:extLst>
          </p:cNvPr>
          <p:cNvSpPr>
            <a:spLocks/>
          </p:cNvSpPr>
          <p:nvPr/>
        </p:nvSpPr>
        <p:spPr bwMode="auto">
          <a:xfrm>
            <a:off x="4081468" y="4338125"/>
            <a:ext cx="857863" cy="187296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9">
            <a:extLst>
              <a:ext uri="{FF2B5EF4-FFF2-40B4-BE49-F238E27FC236}">
                <a16:creationId xmlns:a16="http://schemas.microsoft.com/office/drawing/2014/main" id="{D4968E64-2811-4300-8F87-2C192FE5E3D6}"/>
              </a:ext>
            </a:extLst>
          </p:cNvPr>
          <p:cNvSpPr>
            <a:spLocks/>
          </p:cNvSpPr>
          <p:nvPr/>
        </p:nvSpPr>
        <p:spPr bwMode="auto">
          <a:xfrm>
            <a:off x="4066437" y="4338125"/>
            <a:ext cx="272851" cy="187296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10">
            <a:extLst>
              <a:ext uri="{FF2B5EF4-FFF2-40B4-BE49-F238E27FC236}">
                <a16:creationId xmlns:a16="http://schemas.microsoft.com/office/drawing/2014/main" id="{04D7BD68-C11C-47F7-A6D0-66C51FA15D46}"/>
              </a:ext>
            </a:extLst>
          </p:cNvPr>
          <p:cNvSpPr>
            <a:spLocks/>
          </p:cNvSpPr>
          <p:nvPr/>
        </p:nvSpPr>
        <p:spPr bwMode="auto">
          <a:xfrm>
            <a:off x="4206332" y="4542764"/>
            <a:ext cx="608135" cy="167642"/>
          </a:xfrm>
          <a:custGeom>
            <a:avLst/>
            <a:gdLst>
              <a:gd name="T0" fmla="*/ 509 w 1017"/>
              <a:gd name="T1" fmla="*/ 281 h 281"/>
              <a:gd name="T2" fmla="*/ 0 w 1017"/>
              <a:gd name="T3" fmla="*/ 0 h 281"/>
              <a:gd name="T4" fmla="*/ 1017 w 1017"/>
              <a:gd name="T5" fmla="*/ 0 h 281"/>
              <a:gd name="T6" fmla="*/ 509 w 1017"/>
              <a:gd name="T7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7" h="281">
                <a:moveTo>
                  <a:pt x="509" y="281"/>
                </a:moveTo>
                <a:cubicBezTo>
                  <a:pt x="243" y="281"/>
                  <a:pt x="24" y="157"/>
                  <a:pt x="0" y="0"/>
                </a:cubicBezTo>
                <a:lnTo>
                  <a:pt x="1017" y="0"/>
                </a:lnTo>
                <a:cubicBezTo>
                  <a:pt x="993" y="157"/>
                  <a:pt x="774" y="281"/>
                  <a:pt x="509" y="2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">
            <a:extLst>
              <a:ext uri="{FF2B5EF4-FFF2-40B4-BE49-F238E27FC236}">
                <a16:creationId xmlns:a16="http://schemas.microsoft.com/office/drawing/2014/main" id="{07A46099-51CB-4D4E-94BC-E0E39775002A}"/>
              </a:ext>
            </a:extLst>
          </p:cNvPr>
          <p:cNvSpPr>
            <a:spLocks/>
          </p:cNvSpPr>
          <p:nvPr/>
        </p:nvSpPr>
        <p:spPr bwMode="auto">
          <a:xfrm>
            <a:off x="4191302" y="4542764"/>
            <a:ext cx="427776" cy="167642"/>
          </a:xfrm>
          <a:custGeom>
            <a:avLst/>
            <a:gdLst>
              <a:gd name="T0" fmla="*/ 416 w 716"/>
              <a:gd name="T1" fmla="*/ 0 h 281"/>
              <a:gd name="T2" fmla="*/ 0 w 716"/>
              <a:gd name="T3" fmla="*/ 0 h 281"/>
              <a:gd name="T4" fmla="*/ 509 w 716"/>
              <a:gd name="T5" fmla="*/ 281 h 281"/>
              <a:gd name="T6" fmla="*/ 716 w 716"/>
              <a:gd name="T7" fmla="*/ 254 h 281"/>
              <a:gd name="T8" fmla="*/ 416 w 716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6" h="281">
                <a:moveTo>
                  <a:pt x="416" y="0"/>
                </a:moveTo>
                <a:lnTo>
                  <a:pt x="0" y="0"/>
                </a:lnTo>
                <a:cubicBezTo>
                  <a:pt x="24" y="157"/>
                  <a:pt x="243" y="281"/>
                  <a:pt x="509" y="281"/>
                </a:cubicBezTo>
                <a:cubicBezTo>
                  <a:pt x="582" y="281"/>
                  <a:pt x="653" y="272"/>
                  <a:pt x="716" y="254"/>
                </a:cubicBezTo>
                <a:cubicBezTo>
                  <a:pt x="552" y="210"/>
                  <a:pt x="433" y="113"/>
                  <a:pt x="41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0" name="Group 70">
            <a:extLst>
              <a:ext uri="{FF2B5EF4-FFF2-40B4-BE49-F238E27FC236}">
                <a16:creationId xmlns:a16="http://schemas.microsoft.com/office/drawing/2014/main" id="{E0022E15-4315-468F-B149-76660479235B}"/>
              </a:ext>
            </a:extLst>
          </p:cNvPr>
          <p:cNvGrpSpPr/>
          <p:nvPr/>
        </p:nvGrpSpPr>
        <p:grpSpPr>
          <a:xfrm>
            <a:off x="703450" y="2271172"/>
            <a:ext cx="2048424" cy="1516937"/>
            <a:chOff x="8889372" y="815765"/>
            <a:chExt cx="2812674" cy="2082894"/>
          </a:xfrm>
        </p:grpSpPr>
        <p:sp>
          <p:nvSpPr>
            <p:cNvPr id="101" name="TextBox 71">
              <a:extLst>
                <a:ext uri="{FF2B5EF4-FFF2-40B4-BE49-F238E27FC236}">
                  <a16:creationId xmlns:a16="http://schemas.microsoft.com/office/drawing/2014/main" id="{009D45A2-1E7B-4256-B868-0A068369BA1A}"/>
                </a:ext>
              </a:extLst>
            </p:cNvPr>
            <p:cNvSpPr txBox="1"/>
            <p:nvPr/>
          </p:nvSpPr>
          <p:spPr>
            <a:xfrm>
              <a:off x="8889372" y="815765"/>
              <a:ext cx="2812674" cy="164816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bg1"/>
                  </a:solidFill>
                </a:rPr>
                <a:t>Time </a:t>
              </a:r>
              <a:r>
                <a:rPr lang="en-US" sz="3600" b="1" dirty="0" err="1">
                  <a:solidFill>
                    <a:schemeClr val="bg1"/>
                  </a:solidFill>
                </a:rPr>
                <a:t>Behaviour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72">
              <a:extLst>
                <a:ext uri="{FF2B5EF4-FFF2-40B4-BE49-F238E27FC236}">
                  <a16:creationId xmlns:a16="http://schemas.microsoft.com/office/drawing/2014/main" id="{F040699D-BE9A-41C2-AF7C-F30B826EB308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4</a:t>
              </a:r>
            </a:p>
          </p:txBody>
        </p:sp>
      </p:grpSp>
      <p:grpSp>
        <p:nvGrpSpPr>
          <p:cNvPr id="103" name="Group 73">
            <a:extLst>
              <a:ext uri="{FF2B5EF4-FFF2-40B4-BE49-F238E27FC236}">
                <a16:creationId xmlns:a16="http://schemas.microsoft.com/office/drawing/2014/main" id="{CB0C38C0-D6A0-4F25-A2FF-BFC47B1BF435}"/>
              </a:ext>
            </a:extLst>
          </p:cNvPr>
          <p:cNvGrpSpPr/>
          <p:nvPr/>
        </p:nvGrpSpPr>
        <p:grpSpPr>
          <a:xfrm>
            <a:off x="6219310" y="1682687"/>
            <a:ext cx="2581737" cy="2070934"/>
            <a:chOff x="8889372" y="55076"/>
            <a:chExt cx="2812674" cy="2843583"/>
          </a:xfrm>
        </p:grpSpPr>
        <p:sp>
          <p:nvSpPr>
            <p:cNvPr id="104" name="TextBox 74">
              <a:extLst>
                <a:ext uri="{FF2B5EF4-FFF2-40B4-BE49-F238E27FC236}">
                  <a16:creationId xmlns:a16="http://schemas.microsoft.com/office/drawing/2014/main" id="{09FA11F2-6110-42F7-9FEC-996EAB75913C}"/>
                </a:ext>
              </a:extLst>
            </p:cNvPr>
            <p:cNvSpPr txBox="1"/>
            <p:nvPr/>
          </p:nvSpPr>
          <p:spPr>
            <a:xfrm>
              <a:off x="8889372" y="55076"/>
              <a:ext cx="2812674" cy="240885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</a:rPr>
                <a:t>Efficiency Compliance</a:t>
              </a:r>
            </a:p>
          </p:txBody>
        </p:sp>
        <p:sp>
          <p:nvSpPr>
            <p:cNvPr id="105" name="Rectangle 75">
              <a:extLst>
                <a:ext uri="{FF2B5EF4-FFF2-40B4-BE49-F238E27FC236}">
                  <a16:creationId xmlns:a16="http://schemas.microsoft.com/office/drawing/2014/main" id="{C99AEB69-47D7-436A-A0DB-5A5693E95C50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3</a:t>
              </a:r>
            </a:p>
          </p:txBody>
        </p:sp>
      </p:grpSp>
      <p:sp>
        <p:nvSpPr>
          <p:cNvPr id="106" name="TextBox 76">
            <a:extLst>
              <a:ext uri="{FF2B5EF4-FFF2-40B4-BE49-F238E27FC236}">
                <a16:creationId xmlns:a16="http://schemas.microsoft.com/office/drawing/2014/main" id="{8E915A4B-AE51-4045-8C6E-BAA62F4FE943}"/>
              </a:ext>
            </a:extLst>
          </p:cNvPr>
          <p:cNvSpPr txBox="1"/>
          <p:nvPr/>
        </p:nvSpPr>
        <p:spPr>
          <a:xfrm>
            <a:off x="4294297" y="1505818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8" name="TextBox 78">
            <a:extLst>
              <a:ext uri="{FF2B5EF4-FFF2-40B4-BE49-F238E27FC236}">
                <a16:creationId xmlns:a16="http://schemas.microsoft.com/office/drawing/2014/main" id="{11486E2D-A8CB-45A9-AE2E-4134CF656BAD}"/>
              </a:ext>
            </a:extLst>
          </p:cNvPr>
          <p:cNvSpPr txBox="1"/>
          <p:nvPr/>
        </p:nvSpPr>
        <p:spPr>
          <a:xfrm>
            <a:off x="4209676" y="2775214"/>
            <a:ext cx="6014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D93E8F1D-1E69-45DE-96F6-348815CB3FD3}"/>
              </a:ext>
            </a:extLst>
          </p:cNvPr>
          <p:cNvSpPr/>
          <p:nvPr/>
        </p:nvSpPr>
        <p:spPr>
          <a:xfrm>
            <a:off x="229249" y="2535481"/>
            <a:ext cx="363563" cy="363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1" name="Rectangle 81">
            <a:extLst>
              <a:ext uri="{FF2B5EF4-FFF2-40B4-BE49-F238E27FC236}">
                <a16:creationId xmlns:a16="http://schemas.microsoft.com/office/drawing/2014/main" id="{A53F72CC-3391-4DC4-BB17-7909421A63A3}"/>
              </a:ext>
            </a:extLst>
          </p:cNvPr>
          <p:cNvSpPr/>
          <p:nvPr/>
        </p:nvSpPr>
        <p:spPr>
          <a:xfrm>
            <a:off x="8801049" y="2535480"/>
            <a:ext cx="363563" cy="363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6377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38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 err="1"/>
              <a:t>Maintainability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1FF2EA71-3F41-40A0-BFD3-5667168F27B9}"/>
              </a:ext>
            </a:extLst>
          </p:cNvPr>
          <p:cNvGrpSpPr>
            <a:grpSpLocks noChangeAspect="1"/>
          </p:cNvGrpSpPr>
          <p:nvPr/>
        </p:nvGrpSpPr>
        <p:grpSpPr>
          <a:xfrm>
            <a:off x="260503" y="1379539"/>
            <a:ext cx="9018213" cy="3705644"/>
            <a:chOff x="260502" y="1379538"/>
            <a:chExt cx="12024284" cy="4939991"/>
          </a:xfrm>
        </p:grpSpPr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95074C9B-3BCA-4EEE-9BB6-AB49AF54B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840" y="2863755"/>
              <a:ext cx="2946719" cy="747744"/>
            </a:xfrm>
            <a:custGeom>
              <a:avLst/>
              <a:gdLst>
                <a:gd name="connsiteX0" fmla="*/ 0 w 2946719"/>
                <a:gd name="connsiteY0" fmla="*/ 0 h 747744"/>
                <a:gd name="connsiteX1" fmla="*/ 2946719 w 2946719"/>
                <a:gd name="connsiteY1" fmla="*/ 0 h 747744"/>
                <a:gd name="connsiteX2" fmla="*/ 2934131 w 2946719"/>
                <a:gd name="connsiteY2" fmla="*/ 187787 h 747744"/>
                <a:gd name="connsiteX3" fmla="*/ 2895692 w 2946719"/>
                <a:gd name="connsiteY3" fmla="*/ 379508 h 747744"/>
                <a:gd name="connsiteX4" fmla="*/ 2895759 w 2946719"/>
                <a:gd name="connsiteY4" fmla="*/ 379508 h 747744"/>
                <a:gd name="connsiteX5" fmla="*/ 2801585 w 2946719"/>
                <a:gd name="connsiteY5" fmla="*/ 630244 h 747744"/>
                <a:gd name="connsiteX6" fmla="*/ 2730731 w 2946719"/>
                <a:gd name="connsiteY6" fmla="*/ 747744 h 747744"/>
                <a:gd name="connsiteX7" fmla="*/ 215988 w 2946719"/>
                <a:gd name="connsiteY7" fmla="*/ 747744 h 747744"/>
                <a:gd name="connsiteX8" fmla="*/ 145134 w 2946719"/>
                <a:gd name="connsiteY8" fmla="*/ 630244 h 747744"/>
                <a:gd name="connsiteX9" fmla="*/ 50959 w 2946719"/>
                <a:gd name="connsiteY9" fmla="*/ 379508 h 747744"/>
                <a:gd name="connsiteX10" fmla="*/ 51026 w 2946719"/>
                <a:gd name="connsiteY10" fmla="*/ 379508 h 747744"/>
                <a:gd name="connsiteX11" fmla="*/ 12588 w 2946719"/>
                <a:gd name="connsiteY11" fmla="*/ 187787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6719" h="747744">
                  <a:moveTo>
                    <a:pt x="0" y="0"/>
                  </a:moveTo>
                  <a:lnTo>
                    <a:pt x="2946719" y="0"/>
                  </a:lnTo>
                  <a:lnTo>
                    <a:pt x="2934131" y="187787"/>
                  </a:lnTo>
                  <a:cubicBezTo>
                    <a:pt x="2925418" y="252786"/>
                    <a:pt x="2912503" y="316864"/>
                    <a:pt x="2895692" y="379508"/>
                  </a:cubicBezTo>
                  <a:lnTo>
                    <a:pt x="2895759" y="379508"/>
                  </a:lnTo>
                  <a:cubicBezTo>
                    <a:pt x="2872080" y="465912"/>
                    <a:pt x="2840559" y="549779"/>
                    <a:pt x="2801585" y="630244"/>
                  </a:cubicBezTo>
                  <a:lnTo>
                    <a:pt x="2730731" y="747744"/>
                  </a:lnTo>
                  <a:lnTo>
                    <a:pt x="215988" y="747744"/>
                  </a:lnTo>
                  <a:lnTo>
                    <a:pt x="145134" y="630244"/>
                  </a:lnTo>
                  <a:cubicBezTo>
                    <a:pt x="106160" y="549779"/>
                    <a:pt x="74639" y="465912"/>
                    <a:pt x="50959" y="379508"/>
                  </a:cubicBezTo>
                  <a:lnTo>
                    <a:pt x="51026" y="379508"/>
                  </a:lnTo>
                  <a:cubicBezTo>
                    <a:pt x="34216" y="316864"/>
                    <a:pt x="21301" y="252786"/>
                    <a:pt x="12588" y="1877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: Shape 24">
              <a:extLst>
                <a:ext uri="{FF2B5EF4-FFF2-40B4-BE49-F238E27FC236}">
                  <a16:creationId xmlns:a16="http://schemas.microsoft.com/office/drawing/2014/main" id="{94880F50-26CC-4E66-A1D2-13C4DE186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824" y="2116010"/>
              <a:ext cx="2947988" cy="747744"/>
            </a:xfrm>
            <a:custGeom>
              <a:avLst/>
              <a:gdLst>
                <a:gd name="connsiteX0" fmla="*/ 205070 w 2947988"/>
                <a:gd name="connsiteY0" fmla="*/ 0 h 747744"/>
                <a:gd name="connsiteX1" fmla="*/ 2742919 w 2947988"/>
                <a:gd name="connsiteY1" fmla="*/ 0 h 747744"/>
                <a:gd name="connsiteX2" fmla="*/ 2802824 w 2947988"/>
                <a:gd name="connsiteY2" fmla="*/ 101540 h 747744"/>
                <a:gd name="connsiteX3" fmla="*/ 2892555 w 2947988"/>
                <a:gd name="connsiteY3" fmla="*/ 338525 h 747744"/>
                <a:gd name="connsiteX4" fmla="*/ 2929732 w 2947988"/>
                <a:gd name="connsiteY4" fmla="*/ 506540 h 747744"/>
                <a:gd name="connsiteX5" fmla="*/ 2929948 w 2947988"/>
                <a:gd name="connsiteY5" fmla="*/ 506540 h 747744"/>
                <a:gd name="connsiteX6" fmla="*/ 2947988 w 2947988"/>
                <a:gd name="connsiteY6" fmla="*/ 738284 h 747744"/>
                <a:gd name="connsiteX7" fmla="*/ 2947354 w 2947988"/>
                <a:gd name="connsiteY7" fmla="*/ 747744 h 747744"/>
                <a:gd name="connsiteX8" fmla="*/ 634 w 2947988"/>
                <a:gd name="connsiteY8" fmla="*/ 747744 h 747744"/>
                <a:gd name="connsiteX9" fmla="*/ 0 w 2947988"/>
                <a:gd name="connsiteY9" fmla="*/ 738284 h 747744"/>
                <a:gd name="connsiteX10" fmla="*/ 18040 w 2947988"/>
                <a:gd name="connsiteY10" fmla="*/ 506540 h 747744"/>
                <a:gd name="connsiteX11" fmla="*/ 18257 w 2947988"/>
                <a:gd name="connsiteY11" fmla="*/ 506540 h 747744"/>
                <a:gd name="connsiteX12" fmla="*/ 55434 w 2947988"/>
                <a:gd name="connsiteY12" fmla="*/ 338525 h 747744"/>
                <a:gd name="connsiteX13" fmla="*/ 145166 w 2947988"/>
                <a:gd name="connsiteY13" fmla="*/ 101540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7988" h="747744">
                  <a:moveTo>
                    <a:pt x="205070" y="0"/>
                  </a:moveTo>
                  <a:lnTo>
                    <a:pt x="2742919" y="0"/>
                  </a:lnTo>
                  <a:lnTo>
                    <a:pt x="2802824" y="101540"/>
                  </a:lnTo>
                  <a:cubicBezTo>
                    <a:pt x="2839191" y="177191"/>
                    <a:pt x="2869303" y="256388"/>
                    <a:pt x="2892555" y="338525"/>
                  </a:cubicBezTo>
                  <a:lnTo>
                    <a:pt x="2929732" y="506540"/>
                  </a:lnTo>
                  <a:lnTo>
                    <a:pt x="2929948" y="506540"/>
                  </a:lnTo>
                  <a:cubicBezTo>
                    <a:pt x="2941428" y="581877"/>
                    <a:pt x="2947988" y="659671"/>
                    <a:pt x="2947988" y="738284"/>
                  </a:cubicBezTo>
                  <a:lnTo>
                    <a:pt x="2947354" y="747744"/>
                  </a:lnTo>
                  <a:lnTo>
                    <a:pt x="634" y="747744"/>
                  </a:lnTo>
                  <a:lnTo>
                    <a:pt x="0" y="738284"/>
                  </a:lnTo>
                  <a:cubicBezTo>
                    <a:pt x="0" y="659671"/>
                    <a:pt x="6560" y="581877"/>
                    <a:pt x="18040" y="506540"/>
                  </a:cubicBezTo>
                  <a:lnTo>
                    <a:pt x="18257" y="506540"/>
                  </a:lnTo>
                  <a:lnTo>
                    <a:pt x="55434" y="338525"/>
                  </a:lnTo>
                  <a:cubicBezTo>
                    <a:pt x="78686" y="256388"/>
                    <a:pt x="108799" y="177191"/>
                    <a:pt x="145166" y="1015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EF8BF8-88E9-4AE2-8C5B-0F280C1E6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292" y="4359244"/>
              <a:ext cx="1437414" cy="747744"/>
            </a:xfrm>
            <a:custGeom>
              <a:avLst/>
              <a:gdLst>
                <a:gd name="connsiteX0" fmla="*/ 0 w 1437414"/>
                <a:gd name="connsiteY0" fmla="*/ 0 h 747744"/>
                <a:gd name="connsiteX1" fmla="*/ 1437414 w 1437414"/>
                <a:gd name="connsiteY1" fmla="*/ 0 h 747744"/>
                <a:gd name="connsiteX2" fmla="*/ 1435076 w 1437414"/>
                <a:gd name="connsiteY2" fmla="*/ 4442 h 747744"/>
                <a:gd name="connsiteX3" fmla="*/ 1384741 w 1437414"/>
                <a:gd name="connsiteY3" fmla="*/ 127031 h 747744"/>
                <a:gd name="connsiteX4" fmla="*/ 1383870 w 1437414"/>
                <a:gd name="connsiteY4" fmla="*/ 127031 h 747744"/>
                <a:gd name="connsiteX5" fmla="*/ 1319116 w 1437414"/>
                <a:gd name="connsiteY5" fmla="*/ 430837 h 747744"/>
                <a:gd name="connsiteX6" fmla="*/ 1319116 w 1437414"/>
                <a:gd name="connsiteY6" fmla="*/ 665037 h 747744"/>
                <a:gd name="connsiteX7" fmla="*/ 1236330 w 1437414"/>
                <a:gd name="connsiteY7" fmla="*/ 747744 h 747744"/>
                <a:gd name="connsiteX8" fmla="*/ 201086 w 1437414"/>
                <a:gd name="connsiteY8" fmla="*/ 747744 h 747744"/>
                <a:gd name="connsiteX9" fmla="*/ 118299 w 1437414"/>
                <a:gd name="connsiteY9" fmla="*/ 665037 h 747744"/>
                <a:gd name="connsiteX10" fmla="*/ 118299 w 1437414"/>
                <a:gd name="connsiteY10" fmla="*/ 438207 h 747744"/>
                <a:gd name="connsiteX11" fmla="*/ 118299 w 1437414"/>
                <a:gd name="connsiteY11" fmla="*/ 430837 h 747744"/>
                <a:gd name="connsiteX12" fmla="*/ 53545 w 1437414"/>
                <a:gd name="connsiteY12" fmla="*/ 127031 h 747744"/>
                <a:gd name="connsiteX13" fmla="*/ 52673 w 1437414"/>
                <a:gd name="connsiteY13" fmla="*/ 127031 h 747744"/>
                <a:gd name="connsiteX14" fmla="*/ 2339 w 1437414"/>
                <a:gd name="connsiteY14" fmla="*/ 4442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7414" h="747744">
                  <a:moveTo>
                    <a:pt x="0" y="0"/>
                  </a:moveTo>
                  <a:lnTo>
                    <a:pt x="1437414" y="0"/>
                  </a:lnTo>
                  <a:lnTo>
                    <a:pt x="1435076" y="4442"/>
                  </a:lnTo>
                  <a:cubicBezTo>
                    <a:pt x="1415058" y="47548"/>
                    <a:pt x="1398489" y="88600"/>
                    <a:pt x="1384741" y="127031"/>
                  </a:cubicBezTo>
                  <a:lnTo>
                    <a:pt x="1383870" y="127031"/>
                  </a:lnTo>
                  <a:cubicBezTo>
                    <a:pt x="1328952" y="280981"/>
                    <a:pt x="1320756" y="393168"/>
                    <a:pt x="1319116" y="430837"/>
                  </a:cubicBezTo>
                  <a:lnTo>
                    <a:pt x="1319116" y="665037"/>
                  </a:lnTo>
                  <a:cubicBezTo>
                    <a:pt x="1319116" y="710076"/>
                    <a:pt x="1282231" y="747744"/>
                    <a:pt x="1236330" y="747744"/>
                  </a:cubicBezTo>
                  <a:lnTo>
                    <a:pt x="201086" y="747744"/>
                  </a:lnTo>
                  <a:cubicBezTo>
                    <a:pt x="155184" y="747744"/>
                    <a:pt x="118299" y="710076"/>
                    <a:pt x="118299" y="665037"/>
                  </a:cubicBezTo>
                  <a:lnTo>
                    <a:pt x="118299" y="438207"/>
                  </a:lnTo>
                  <a:lnTo>
                    <a:pt x="118299" y="430837"/>
                  </a:lnTo>
                  <a:cubicBezTo>
                    <a:pt x="116660" y="393987"/>
                    <a:pt x="108463" y="280981"/>
                    <a:pt x="53545" y="127031"/>
                  </a:cubicBezTo>
                  <a:lnTo>
                    <a:pt x="52673" y="127031"/>
                  </a:lnTo>
                  <a:cubicBezTo>
                    <a:pt x="38926" y="88600"/>
                    <a:pt x="22357" y="47548"/>
                    <a:pt x="2339" y="44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8" name="Freeform: Shape 28">
              <a:extLst>
                <a:ext uri="{FF2B5EF4-FFF2-40B4-BE49-F238E27FC236}">
                  <a16:creationId xmlns:a16="http://schemas.microsoft.com/office/drawing/2014/main" id="{C2378D10-4F72-4549-B673-3A5AC8869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447" y="3611499"/>
              <a:ext cx="2514743" cy="747744"/>
            </a:xfrm>
            <a:custGeom>
              <a:avLst/>
              <a:gdLst>
                <a:gd name="connsiteX0" fmla="*/ 0 w 2514743"/>
                <a:gd name="connsiteY0" fmla="*/ 0 h 747744"/>
                <a:gd name="connsiteX1" fmla="*/ 2514743 w 2514743"/>
                <a:gd name="connsiteY1" fmla="*/ 0 h 747744"/>
                <a:gd name="connsiteX2" fmla="*/ 2446707 w 2514743"/>
                <a:gd name="connsiteY2" fmla="*/ 112827 h 747744"/>
                <a:gd name="connsiteX3" fmla="*/ 2330425 w 2514743"/>
                <a:gd name="connsiteY3" fmla="*/ 252476 h 747744"/>
                <a:gd name="connsiteX4" fmla="*/ 2331315 w 2514743"/>
                <a:gd name="connsiteY4" fmla="*/ 252476 h 747744"/>
                <a:gd name="connsiteX5" fmla="*/ 2319004 w 2514743"/>
                <a:gd name="connsiteY5" fmla="*/ 265629 h 747744"/>
                <a:gd name="connsiteX6" fmla="*/ 2312438 w 2514743"/>
                <a:gd name="connsiteY6" fmla="*/ 272206 h 747744"/>
                <a:gd name="connsiteX7" fmla="*/ 2273042 w 2514743"/>
                <a:gd name="connsiteY7" fmla="*/ 313309 h 747744"/>
                <a:gd name="connsiteX8" fmla="*/ 2264014 w 2514743"/>
                <a:gd name="connsiteY8" fmla="*/ 323173 h 747744"/>
                <a:gd name="connsiteX9" fmla="*/ 2264014 w 2514743"/>
                <a:gd name="connsiteY9" fmla="*/ 323995 h 747744"/>
                <a:gd name="connsiteX10" fmla="*/ 2044773 w 2514743"/>
                <a:gd name="connsiteY10" fmla="*/ 617266 h 747744"/>
                <a:gd name="connsiteX11" fmla="*/ 1976079 w 2514743"/>
                <a:gd name="connsiteY11" fmla="*/ 747744 h 747744"/>
                <a:gd name="connsiteX12" fmla="*/ 538664 w 2514743"/>
                <a:gd name="connsiteY12" fmla="*/ 747744 h 747744"/>
                <a:gd name="connsiteX13" fmla="*/ 469970 w 2514743"/>
                <a:gd name="connsiteY13" fmla="*/ 617266 h 747744"/>
                <a:gd name="connsiteX14" fmla="*/ 250728 w 2514743"/>
                <a:gd name="connsiteY14" fmla="*/ 323995 h 747744"/>
                <a:gd name="connsiteX15" fmla="*/ 234313 w 2514743"/>
                <a:gd name="connsiteY15" fmla="*/ 305088 h 747744"/>
                <a:gd name="connsiteX16" fmla="*/ 203125 w 2514743"/>
                <a:gd name="connsiteY16" fmla="*/ 273850 h 747744"/>
                <a:gd name="connsiteX17" fmla="*/ 195738 w 2514743"/>
                <a:gd name="connsiteY17" fmla="*/ 265629 h 747744"/>
                <a:gd name="connsiteX18" fmla="*/ 183427 w 2514743"/>
                <a:gd name="connsiteY18" fmla="*/ 252476 h 747744"/>
                <a:gd name="connsiteX19" fmla="*/ 184317 w 2514743"/>
                <a:gd name="connsiteY19" fmla="*/ 252476 h 747744"/>
                <a:gd name="connsiteX20" fmla="*/ 68036 w 2514743"/>
                <a:gd name="connsiteY20" fmla="*/ 112827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4743" h="747744">
                  <a:moveTo>
                    <a:pt x="0" y="0"/>
                  </a:moveTo>
                  <a:lnTo>
                    <a:pt x="2514743" y="0"/>
                  </a:lnTo>
                  <a:lnTo>
                    <a:pt x="2446707" y="112827"/>
                  </a:lnTo>
                  <a:lnTo>
                    <a:pt x="2330425" y="252476"/>
                  </a:lnTo>
                  <a:lnTo>
                    <a:pt x="2331315" y="252476"/>
                  </a:lnTo>
                  <a:cubicBezTo>
                    <a:pt x="2327211" y="256586"/>
                    <a:pt x="2323108" y="260697"/>
                    <a:pt x="2319004" y="265629"/>
                  </a:cubicBezTo>
                  <a:lnTo>
                    <a:pt x="2312438" y="272206"/>
                  </a:lnTo>
                  <a:cubicBezTo>
                    <a:pt x="2299306" y="286181"/>
                    <a:pt x="2286174" y="299334"/>
                    <a:pt x="2273042" y="313309"/>
                  </a:cubicBezTo>
                  <a:lnTo>
                    <a:pt x="2264014" y="323173"/>
                  </a:lnTo>
                  <a:lnTo>
                    <a:pt x="2264014" y="323995"/>
                  </a:lnTo>
                  <a:cubicBezTo>
                    <a:pt x="2171270" y="424698"/>
                    <a:pt x="2099866" y="523962"/>
                    <a:pt x="2044773" y="617266"/>
                  </a:cubicBezTo>
                  <a:lnTo>
                    <a:pt x="1976079" y="747744"/>
                  </a:lnTo>
                  <a:lnTo>
                    <a:pt x="538664" y="747744"/>
                  </a:lnTo>
                  <a:lnTo>
                    <a:pt x="469970" y="617266"/>
                  </a:lnTo>
                  <a:cubicBezTo>
                    <a:pt x="414878" y="523962"/>
                    <a:pt x="343473" y="424698"/>
                    <a:pt x="250728" y="323995"/>
                  </a:cubicBezTo>
                  <a:lnTo>
                    <a:pt x="234313" y="305088"/>
                  </a:lnTo>
                  <a:cubicBezTo>
                    <a:pt x="224464" y="295223"/>
                    <a:pt x="213795" y="284536"/>
                    <a:pt x="203125" y="273850"/>
                  </a:cubicBezTo>
                  <a:lnTo>
                    <a:pt x="195738" y="265629"/>
                  </a:lnTo>
                  <a:cubicBezTo>
                    <a:pt x="191635" y="260697"/>
                    <a:pt x="187531" y="256586"/>
                    <a:pt x="183427" y="252476"/>
                  </a:cubicBezTo>
                  <a:lnTo>
                    <a:pt x="184317" y="252476"/>
                  </a:lnTo>
                  <a:lnTo>
                    <a:pt x="68036" y="11282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B284B9DD-670F-4DCA-976A-C82080E62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5162550"/>
              <a:ext cx="1177925" cy="255588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7E695BE-0F64-4691-9435-6BF39C568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5162550"/>
              <a:ext cx="374650" cy="255588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A50B9F3-D6CA-4EDD-9964-D7D9A8D0E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5441950"/>
              <a:ext cx="1177925" cy="257175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5AD82C6B-0553-4904-8BCF-1C6381CAB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5441950"/>
              <a:ext cx="374650" cy="257175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93BE894B-65E7-434F-AA2C-7C08CE86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488" y="5722938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3B075857-975B-44C3-9169-0846C1945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5722938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: Shape 22">
              <a:extLst>
                <a:ext uri="{FF2B5EF4-FFF2-40B4-BE49-F238E27FC236}">
                  <a16:creationId xmlns:a16="http://schemas.microsoft.com/office/drawing/2014/main" id="{8F248F52-BF73-4279-9D33-2E411C961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0276" y="1379538"/>
              <a:ext cx="2537849" cy="736472"/>
            </a:xfrm>
            <a:custGeom>
              <a:avLst/>
              <a:gdLst>
                <a:gd name="connsiteX0" fmla="*/ 1268514 w 2537849"/>
                <a:gd name="connsiteY0" fmla="*/ 0 h 736472"/>
                <a:gd name="connsiteX1" fmla="*/ 2471456 w 2537849"/>
                <a:gd name="connsiteY1" fmla="*/ 622300 h 736472"/>
                <a:gd name="connsiteX2" fmla="*/ 2470492 w 2537849"/>
                <a:gd name="connsiteY2" fmla="*/ 622300 h 736472"/>
                <a:gd name="connsiteX3" fmla="*/ 2537849 w 2537849"/>
                <a:gd name="connsiteY3" fmla="*/ 736472 h 736472"/>
                <a:gd name="connsiteX4" fmla="*/ 0 w 2537849"/>
                <a:gd name="connsiteY4" fmla="*/ 736472 h 736472"/>
                <a:gd name="connsiteX5" fmla="*/ 67357 w 2537849"/>
                <a:gd name="connsiteY5" fmla="*/ 622300 h 736472"/>
                <a:gd name="connsiteX6" fmla="*/ 66393 w 2537849"/>
                <a:gd name="connsiteY6" fmla="*/ 622300 h 736472"/>
                <a:gd name="connsiteX7" fmla="*/ 1268514 w 2537849"/>
                <a:gd name="connsiteY7" fmla="*/ 0 h 73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7849" h="736472">
                  <a:moveTo>
                    <a:pt x="1268514" y="0"/>
                  </a:moveTo>
                  <a:cubicBezTo>
                    <a:pt x="1764133" y="0"/>
                    <a:pt x="2203953" y="246293"/>
                    <a:pt x="2471456" y="622300"/>
                  </a:cubicBezTo>
                  <a:lnTo>
                    <a:pt x="2470492" y="622300"/>
                  </a:lnTo>
                  <a:lnTo>
                    <a:pt x="2537849" y="736472"/>
                  </a:lnTo>
                  <a:lnTo>
                    <a:pt x="0" y="736472"/>
                  </a:lnTo>
                  <a:lnTo>
                    <a:pt x="67357" y="622300"/>
                  </a:lnTo>
                  <a:lnTo>
                    <a:pt x="66393" y="622300"/>
                  </a:lnTo>
                  <a:cubicBezTo>
                    <a:pt x="333896" y="246293"/>
                    <a:pt x="773716" y="0"/>
                    <a:pt x="126851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grpSp>
          <p:nvGrpSpPr>
            <p:cNvPr id="46" name="Group 37">
              <a:extLst>
                <a:ext uri="{FF2B5EF4-FFF2-40B4-BE49-F238E27FC236}">
                  <a16:creationId xmlns:a16="http://schemas.microsoft.com/office/drawing/2014/main" id="{72DDB828-435E-4D0D-A1A2-B401935191FC}"/>
                </a:ext>
              </a:extLst>
            </p:cNvPr>
            <p:cNvGrpSpPr/>
            <p:nvPr/>
          </p:nvGrpSpPr>
          <p:grpSpPr>
            <a:xfrm>
              <a:off x="8472874" y="1521082"/>
              <a:ext cx="3312706" cy="1160958"/>
              <a:chOff x="8889372" y="1725392"/>
              <a:chExt cx="3312706" cy="1160958"/>
            </a:xfrm>
          </p:grpSpPr>
          <p:sp>
            <p:nvSpPr>
              <p:cNvPr id="47" name="TextBox 38">
                <a:extLst>
                  <a:ext uri="{FF2B5EF4-FFF2-40B4-BE49-F238E27FC236}">
                    <a16:creationId xmlns:a16="http://schemas.microsoft.com/office/drawing/2014/main" id="{98046A19-087F-4201-B608-3F39E0E35BFF}"/>
                  </a:ext>
                </a:extLst>
              </p:cNvPr>
              <p:cNvSpPr txBox="1"/>
              <p:nvPr/>
            </p:nvSpPr>
            <p:spPr>
              <a:xfrm>
                <a:off x="8889372" y="1725392"/>
                <a:ext cx="3312706" cy="73853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3000" b="1" dirty="0" err="1">
                    <a:solidFill>
                      <a:schemeClr val="bg1"/>
                    </a:solidFill>
                  </a:rPr>
                  <a:t>Analysability</a:t>
                </a:r>
                <a:endParaRPr 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ectangle 39">
                <a:extLst>
                  <a:ext uri="{FF2B5EF4-FFF2-40B4-BE49-F238E27FC236}">
                    <a16:creationId xmlns:a16="http://schemas.microsoft.com/office/drawing/2014/main" id="{ADBF90B7-C574-4FED-8CE7-CAF87D94CADF}"/>
                  </a:ext>
                </a:extLst>
              </p:cNvPr>
              <p:cNvSpPr/>
              <p:nvPr/>
            </p:nvSpPr>
            <p:spPr>
              <a:xfrm>
                <a:off x="8889372" y="2476053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4</a:t>
                </a:r>
              </a:p>
            </p:txBody>
          </p:sp>
        </p:grpSp>
        <p:grpSp>
          <p:nvGrpSpPr>
            <p:cNvPr id="49" name="Group 40">
              <a:extLst>
                <a:ext uri="{FF2B5EF4-FFF2-40B4-BE49-F238E27FC236}">
                  <a16:creationId xmlns:a16="http://schemas.microsoft.com/office/drawing/2014/main" id="{2A19864E-DEEA-40B7-A793-0D308C58D457}"/>
                </a:ext>
              </a:extLst>
            </p:cNvPr>
            <p:cNvGrpSpPr/>
            <p:nvPr/>
          </p:nvGrpSpPr>
          <p:grpSpPr>
            <a:xfrm>
              <a:off x="8472874" y="3124422"/>
              <a:ext cx="2812674" cy="1160958"/>
              <a:chOff x="8889372" y="1725392"/>
              <a:chExt cx="2812674" cy="1160958"/>
            </a:xfrm>
          </p:grpSpPr>
          <p:sp>
            <p:nvSpPr>
              <p:cNvPr id="50" name="TextBox 41">
                <a:extLst>
                  <a:ext uri="{FF2B5EF4-FFF2-40B4-BE49-F238E27FC236}">
                    <a16:creationId xmlns:a16="http://schemas.microsoft.com/office/drawing/2014/main" id="{BA9A06FD-40B7-42B4-9AEF-963079C1EF73}"/>
                  </a:ext>
                </a:extLst>
              </p:cNvPr>
              <p:cNvSpPr txBox="1"/>
              <p:nvPr/>
            </p:nvSpPr>
            <p:spPr>
              <a:xfrm>
                <a:off x="8889372" y="1725392"/>
                <a:ext cx="2812674" cy="73853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3000" b="1" dirty="0">
                    <a:solidFill>
                      <a:schemeClr val="accent2"/>
                    </a:solidFill>
                  </a:rPr>
                  <a:t>Stability</a:t>
                </a:r>
              </a:p>
            </p:txBody>
          </p:sp>
          <p:sp>
            <p:nvSpPr>
              <p:cNvPr id="51" name="Rectangle 53">
                <a:extLst>
                  <a:ext uri="{FF2B5EF4-FFF2-40B4-BE49-F238E27FC236}">
                    <a16:creationId xmlns:a16="http://schemas.microsoft.com/office/drawing/2014/main" id="{72231C39-6597-49B6-9BA4-C8129C052CF4}"/>
                  </a:ext>
                </a:extLst>
              </p:cNvPr>
              <p:cNvSpPr/>
              <p:nvPr/>
            </p:nvSpPr>
            <p:spPr>
              <a:xfrm>
                <a:off x="8889372" y="2476053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5</a:t>
                </a:r>
              </a:p>
            </p:txBody>
          </p:sp>
        </p:grpSp>
        <p:grpSp>
          <p:nvGrpSpPr>
            <p:cNvPr id="52" name="Group 54">
              <a:extLst>
                <a:ext uri="{FF2B5EF4-FFF2-40B4-BE49-F238E27FC236}">
                  <a16:creationId xmlns:a16="http://schemas.microsoft.com/office/drawing/2014/main" id="{8E81FDE5-3132-4C9F-80CD-B6D1B45D47E4}"/>
                </a:ext>
              </a:extLst>
            </p:cNvPr>
            <p:cNvGrpSpPr/>
            <p:nvPr/>
          </p:nvGrpSpPr>
          <p:grpSpPr>
            <a:xfrm>
              <a:off x="8472874" y="4748276"/>
              <a:ext cx="2812674" cy="1571253"/>
              <a:chOff x="8889372" y="1745906"/>
              <a:chExt cx="2812674" cy="1571253"/>
            </a:xfrm>
          </p:grpSpPr>
          <p:sp>
            <p:nvSpPr>
              <p:cNvPr id="53" name="TextBox 55">
                <a:extLst>
                  <a:ext uri="{FF2B5EF4-FFF2-40B4-BE49-F238E27FC236}">
                    <a16:creationId xmlns:a16="http://schemas.microsoft.com/office/drawing/2014/main" id="{D53E3D2F-578E-4703-8759-797BFD8599AE}"/>
                  </a:ext>
                </a:extLst>
              </p:cNvPr>
              <p:cNvSpPr txBox="1"/>
              <p:nvPr/>
            </p:nvSpPr>
            <p:spPr>
              <a:xfrm>
                <a:off x="8889372" y="1745906"/>
                <a:ext cx="2812674" cy="114883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500" b="1" dirty="0" err="1">
                    <a:solidFill>
                      <a:schemeClr val="accent5"/>
                    </a:solidFill>
                  </a:rPr>
                  <a:t>Maintance</a:t>
                </a:r>
                <a:r>
                  <a:rPr lang="en-US" sz="2500" b="1" dirty="0">
                    <a:solidFill>
                      <a:schemeClr val="accent5"/>
                    </a:solidFill>
                  </a:rPr>
                  <a:t> Compliance</a:t>
                </a:r>
              </a:p>
            </p:txBody>
          </p:sp>
          <p:sp>
            <p:nvSpPr>
              <p:cNvPr id="54" name="Rectangle 56">
                <a:extLst>
                  <a:ext uri="{FF2B5EF4-FFF2-40B4-BE49-F238E27FC236}">
                    <a16:creationId xmlns:a16="http://schemas.microsoft.com/office/drawing/2014/main" id="{DE0C5693-E466-4271-BD76-D0E8F7487025}"/>
                  </a:ext>
                </a:extLst>
              </p:cNvPr>
              <p:cNvSpPr/>
              <p:nvPr/>
            </p:nvSpPr>
            <p:spPr>
              <a:xfrm>
                <a:off x="8889372" y="2906862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3</a:t>
                </a:r>
              </a:p>
            </p:txBody>
          </p:sp>
        </p:grpSp>
        <p:grpSp>
          <p:nvGrpSpPr>
            <p:cNvPr id="55" name="Group 60">
              <a:extLst>
                <a:ext uri="{FF2B5EF4-FFF2-40B4-BE49-F238E27FC236}">
                  <a16:creationId xmlns:a16="http://schemas.microsoft.com/office/drawing/2014/main" id="{E5F048EE-846A-47D4-A710-BD79D9F755D6}"/>
                </a:ext>
              </a:extLst>
            </p:cNvPr>
            <p:cNvGrpSpPr/>
            <p:nvPr/>
          </p:nvGrpSpPr>
          <p:grpSpPr>
            <a:xfrm>
              <a:off x="744354" y="2413200"/>
              <a:ext cx="3168351" cy="1019485"/>
              <a:chOff x="8727273" y="1757022"/>
              <a:chExt cx="3168351" cy="1019485"/>
            </a:xfrm>
          </p:grpSpPr>
          <p:sp>
            <p:nvSpPr>
              <p:cNvPr id="56" name="TextBox 61">
                <a:extLst>
                  <a:ext uri="{FF2B5EF4-FFF2-40B4-BE49-F238E27FC236}">
                    <a16:creationId xmlns:a16="http://schemas.microsoft.com/office/drawing/2014/main" id="{A2CAA314-AC1D-4322-B134-F17F95C47268}"/>
                  </a:ext>
                </a:extLst>
              </p:cNvPr>
              <p:cNvSpPr txBox="1"/>
              <p:nvPr/>
            </p:nvSpPr>
            <p:spPr>
              <a:xfrm>
                <a:off x="8727273" y="1757022"/>
                <a:ext cx="3168351" cy="73853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r"/>
                <a:r>
                  <a:rPr lang="en-US" sz="3000" b="1" dirty="0">
                    <a:solidFill>
                      <a:schemeClr val="accent4"/>
                    </a:solidFill>
                  </a:rPr>
                  <a:t>Changeability</a:t>
                </a:r>
              </a:p>
            </p:txBody>
          </p:sp>
          <p:sp>
            <p:nvSpPr>
              <p:cNvPr id="57" name="Rectangle 62">
                <a:extLst>
                  <a:ext uri="{FF2B5EF4-FFF2-40B4-BE49-F238E27FC236}">
                    <a16:creationId xmlns:a16="http://schemas.microsoft.com/office/drawing/2014/main" id="{7D17332E-E571-4BFE-A30B-A496A45F4721}"/>
                  </a:ext>
                </a:extLst>
              </p:cNvPr>
              <p:cNvSpPr/>
              <p:nvPr/>
            </p:nvSpPr>
            <p:spPr>
              <a:xfrm>
                <a:off x="9082950" y="2366210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5</a:t>
                </a:r>
              </a:p>
            </p:txBody>
          </p:sp>
        </p:grpSp>
        <p:grpSp>
          <p:nvGrpSpPr>
            <p:cNvPr id="58" name="Group 63">
              <a:extLst>
                <a:ext uri="{FF2B5EF4-FFF2-40B4-BE49-F238E27FC236}">
                  <a16:creationId xmlns:a16="http://schemas.microsoft.com/office/drawing/2014/main" id="{CD5167E6-3892-4E50-A7E7-7C079D1F48C2}"/>
                </a:ext>
              </a:extLst>
            </p:cNvPr>
            <p:cNvGrpSpPr/>
            <p:nvPr/>
          </p:nvGrpSpPr>
          <p:grpSpPr>
            <a:xfrm>
              <a:off x="1060486" y="3985371"/>
              <a:ext cx="3134547" cy="1158040"/>
              <a:chOff x="9043405" y="1725853"/>
              <a:chExt cx="3134547" cy="1158040"/>
            </a:xfrm>
          </p:grpSpPr>
          <p:sp>
            <p:nvSpPr>
              <p:cNvPr id="59" name="TextBox 64">
                <a:extLst>
                  <a:ext uri="{FF2B5EF4-FFF2-40B4-BE49-F238E27FC236}">
                    <a16:creationId xmlns:a16="http://schemas.microsoft.com/office/drawing/2014/main" id="{8D016787-7695-44DF-BE2F-0F3CD34BF33C}"/>
                  </a:ext>
                </a:extLst>
              </p:cNvPr>
              <p:cNvSpPr txBox="1"/>
              <p:nvPr/>
            </p:nvSpPr>
            <p:spPr>
              <a:xfrm>
                <a:off x="9043405" y="1725853"/>
                <a:ext cx="3134547" cy="73853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3000" b="1" dirty="0">
                    <a:solidFill>
                      <a:schemeClr val="accent6"/>
                    </a:solidFill>
                  </a:rPr>
                  <a:t>Testability</a:t>
                </a:r>
              </a:p>
            </p:txBody>
          </p:sp>
          <p:sp>
            <p:nvSpPr>
              <p:cNvPr id="60" name="Rectangle 65">
                <a:extLst>
                  <a:ext uri="{FF2B5EF4-FFF2-40B4-BE49-F238E27FC236}">
                    <a16:creationId xmlns:a16="http://schemas.microsoft.com/office/drawing/2014/main" id="{004EC941-8584-458A-97B8-4D28C6092BA2}"/>
                  </a:ext>
                </a:extLst>
              </p:cNvPr>
              <p:cNvSpPr/>
              <p:nvPr/>
            </p:nvSpPr>
            <p:spPr>
              <a:xfrm>
                <a:off x="9082952" y="2473596"/>
                <a:ext cx="2812674" cy="41029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Peso: 4</a:t>
                </a:r>
              </a:p>
            </p:txBody>
          </p:sp>
        </p:grpSp>
        <p:sp>
          <p:nvSpPr>
            <p:cNvPr id="61" name="TextBox 66">
              <a:extLst>
                <a:ext uri="{FF2B5EF4-FFF2-40B4-BE49-F238E27FC236}">
                  <a16:creationId xmlns:a16="http://schemas.microsoft.com/office/drawing/2014/main" id="{02DEA939-8190-4EDD-A660-7F6896376247}"/>
                </a:ext>
              </a:extLst>
            </p:cNvPr>
            <p:cNvSpPr txBox="1"/>
            <p:nvPr/>
          </p:nvSpPr>
          <p:spPr>
            <a:xfrm>
              <a:off x="5799272" y="1455386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62" name="TextBox 67">
              <a:extLst>
                <a:ext uri="{FF2B5EF4-FFF2-40B4-BE49-F238E27FC236}">
                  <a16:creationId xmlns:a16="http://schemas.microsoft.com/office/drawing/2014/main" id="{972BE994-1520-4EE5-9C7B-823F82CF88F0}"/>
                </a:ext>
              </a:extLst>
            </p:cNvPr>
            <p:cNvSpPr txBox="1"/>
            <p:nvPr/>
          </p:nvSpPr>
          <p:spPr>
            <a:xfrm>
              <a:off x="5795277" y="2195268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3" name="TextBox 68">
              <a:extLst>
                <a:ext uri="{FF2B5EF4-FFF2-40B4-BE49-F238E27FC236}">
                  <a16:creationId xmlns:a16="http://schemas.microsoft.com/office/drawing/2014/main" id="{BF7F6610-8A24-42EB-8381-FC75017E4729}"/>
                </a:ext>
              </a:extLst>
            </p:cNvPr>
            <p:cNvSpPr txBox="1"/>
            <p:nvPr/>
          </p:nvSpPr>
          <p:spPr>
            <a:xfrm>
              <a:off x="5795277" y="2935150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4" name="TextBox 69">
              <a:extLst>
                <a:ext uri="{FF2B5EF4-FFF2-40B4-BE49-F238E27FC236}">
                  <a16:creationId xmlns:a16="http://schemas.microsoft.com/office/drawing/2014/main" id="{AD9CFF1E-4798-4375-8C12-5542C2351114}"/>
                </a:ext>
              </a:extLst>
            </p:cNvPr>
            <p:cNvSpPr txBox="1"/>
            <p:nvPr/>
          </p:nvSpPr>
          <p:spPr>
            <a:xfrm>
              <a:off x="5795277" y="3675032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5" name="TextBox 70">
              <a:extLst>
                <a:ext uri="{FF2B5EF4-FFF2-40B4-BE49-F238E27FC236}">
                  <a16:creationId xmlns:a16="http://schemas.microsoft.com/office/drawing/2014/main" id="{EE02A100-62E5-4934-9141-74469D79B9FA}"/>
                </a:ext>
              </a:extLst>
            </p:cNvPr>
            <p:cNvSpPr txBox="1"/>
            <p:nvPr/>
          </p:nvSpPr>
          <p:spPr>
            <a:xfrm>
              <a:off x="5795277" y="4414912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92F8425F-E4EA-412A-A6A1-24BA2A1C27F4}"/>
                </a:ext>
              </a:extLst>
            </p:cNvPr>
            <p:cNvSpPr/>
            <p:nvPr/>
          </p:nvSpPr>
          <p:spPr>
            <a:xfrm>
              <a:off x="260502" y="4111672"/>
              <a:ext cx="499205" cy="49920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4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3CDFDF63-489E-4EDF-AFC2-465467DD1380}"/>
                </a:ext>
              </a:extLst>
            </p:cNvPr>
            <p:cNvSpPr/>
            <p:nvPr/>
          </p:nvSpPr>
          <p:spPr>
            <a:xfrm>
              <a:off x="11785581" y="1696062"/>
              <a:ext cx="499205" cy="4992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8" name="Rectangle 78">
              <a:extLst>
                <a:ext uri="{FF2B5EF4-FFF2-40B4-BE49-F238E27FC236}">
                  <a16:creationId xmlns:a16="http://schemas.microsoft.com/office/drawing/2014/main" id="{EECCF266-77FA-4F9F-B095-F43CAB6B8137}"/>
                </a:ext>
              </a:extLst>
            </p:cNvPr>
            <p:cNvSpPr/>
            <p:nvPr/>
          </p:nvSpPr>
          <p:spPr>
            <a:xfrm>
              <a:off x="11776338" y="5068473"/>
              <a:ext cx="499205" cy="4992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5</a:t>
              </a:r>
            </a:p>
          </p:txBody>
        </p:sp>
        <p:sp>
          <p:nvSpPr>
            <p:cNvPr id="69" name="Rectangle 79">
              <a:extLst>
                <a:ext uri="{FF2B5EF4-FFF2-40B4-BE49-F238E27FC236}">
                  <a16:creationId xmlns:a16="http://schemas.microsoft.com/office/drawing/2014/main" id="{D6F0FEFC-E794-472F-A0CD-C02E512D6081}"/>
                </a:ext>
              </a:extLst>
            </p:cNvPr>
            <p:cNvSpPr/>
            <p:nvPr/>
          </p:nvSpPr>
          <p:spPr>
            <a:xfrm>
              <a:off x="11785581" y="3227668"/>
              <a:ext cx="499205" cy="4992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0" name="Rectangle 80">
              <a:extLst>
                <a:ext uri="{FF2B5EF4-FFF2-40B4-BE49-F238E27FC236}">
                  <a16:creationId xmlns:a16="http://schemas.microsoft.com/office/drawing/2014/main" id="{05097ACB-128A-4965-8082-43FEBB18A079}"/>
                </a:ext>
              </a:extLst>
            </p:cNvPr>
            <p:cNvSpPr/>
            <p:nvPr/>
          </p:nvSpPr>
          <p:spPr>
            <a:xfrm>
              <a:off x="260502" y="2547336"/>
              <a:ext cx="499205" cy="4992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753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39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 err="1"/>
              <a:t>Portability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4" name="Freeform: Shape 24">
            <a:extLst>
              <a:ext uri="{FF2B5EF4-FFF2-40B4-BE49-F238E27FC236}">
                <a16:creationId xmlns:a16="http://schemas.microsoft.com/office/drawing/2014/main" id="{EBBEEB8E-5CD1-413C-9DD3-7FB98D2FAA7F}"/>
              </a:ext>
            </a:extLst>
          </p:cNvPr>
          <p:cNvSpPr>
            <a:spLocks/>
          </p:cNvSpPr>
          <p:nvPr/>
        </p:nvSpPr>
        <p:spPr bwMode="auto">
          <a:xfrm>
            <a:off x="3461554" y="2052041"/>
            <a:ext cx="2146971" cy="680712"/>
          </a:xfrm>
          <a:custGeom>
            <a:avLst/>
            <a:gdLst>
              <a:gd name="connsiteX0" fmla="*/ 112831 w 2947988"/>
              <a:gd name="connsiteY0" fmla="*/ 0 h 934680"/>
              <a:gd name="connsiteX1" fmla="*/ 2835158 w 2947988"/>
              <a:gd name="connsiteY1" fmla="*/ 0 h 934680"/>
              <a:gd name="connsiteX2" fmla="*/ 2892555 w 2947988"/>
              <a:gd name="connsiteY2" fmla="*/ 151588 h 934680"/>
              <a:gd name="connsiteX3" fmla="*/ 2929732 w 2947988"/>
              <a:gd name="connsiteY3" fmla="*/ 319603 h 934680"/>
              <a:gd name="connsiteX4" fmla="*/ 2929948 w 2947988"/>
              <a:gd name="connsiteY4" fmla="*/ 319603 h 934680"/>
              <a:gd name="connsiteX5" fmla="*/ 2947988 w 2947988"/>
              <a:gd name="connsiteY5" fmla="*/ 551347 h 934680"/>
              <a:gd name="connsiteX6" fmla="*/ 2934766 w 2947988"/>
              <a:gd name="connsiteY6" fmla="*/ 748595 h 934680"/>
              <a:gd name="connsiteX7" fmla="*/ 2897457 w 2947988"/>
              <a:gd name="connsiteY7" fmla="*/ 934680 h 934680"/>
              <a:gd name="connsiteX8" fmla="*/ 50531 w 2947988"/>
              <a:gd name="connsiteY8" fmla="*/ 934680 h 934680"/>
              <a:gd name="connsiteX9" fmla="*/ 13223 w 2947988"/>
              <a:gd name="connsiteY9" fmla="*/ 748595 h 934680"/>
              <a:gd name="connsiteX10" fmla="*/ 0 w 2947988"/>
              <a:gd name="connsiteY10" fmla="*/ 551347 h 934680"/>
              <a:gd name="connsiteX11" fmla="*/ 18040 w 2947988"/>
              <a:gd name="connsiteY11" fmla="*/ 319603 h 934680"/>
              <a:gd name="connsiteX12" fmla="*/ 18257 w 2947988"/>
              <a:gd name="connsiteY12" fmla="*/ 319603 h 934680"/>
              <a:gd name="connsiteX13" fmla="*/ 55434 w 2947988"/>
              <a:gd name="connsiteY13" fmla="*/ 151588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47988" h="934680">
                <a:moveTo>
                  <a:pt x="112831" y="0"/>
                </a:moveTo>
                <a:lnTo>
                  <a:pt x="2835158" y="0"/>
                </a:lnTo>
                <a:lnTo>
                  <a:pt x="2892555" y="151588"/>
                </a:lnTo>
                <a:lnTo>
                  <a:pt x="2929732" y="319603"/>
                </a:lnTo>
                <a:lnTo>
                  <a:pt x="2929948" y="319603"/>
                </a:lnTo>
                <a:cubicBezTo>
                  <a:pt x="2941428" y="394940"/>
                  <a:pt x="2947988" y="472734"/>
                  <a:pt x="2947988" y="551347"/>
                </a:cubicBezTo>
                <a:cubicBezTo>
                  <a:pt x="2947988" y="617677"/>
                  <a:pt x="2943478" y="683597"/>
                  <a:pt x="2934766" y="748595"/>
                </a:cubicBezTo>
                <a:lnTo>
                  <a:pt x="2897457" y="934680"/>
                </a:lnTo>
                <a:lnTo>
                  <a:pt x="50531" y="934680"/>
                </a:lnTo>
                <a:lnTo>
                  <a:pt x="13223" y="748595"/>
                </a:lnTo>
                <a:cubicBezTo>
                  <a:pt x="4510" y="683597"/>
                  <a:pt x="0" y="617677"/>
                  <a:pt x="0" y="551347"/>
                </a:cubicBezTo>
                <a:cubicBezTo>
                  <a:pt x="0" y="472734"/>
                  <a:pt x="6560" y="394940"/>
                  <a:pt x="18040" y="319603"/>
                </a:cubicBezTo>
                <a:lnTo>
                  <a:pt x="18257" y="319603"/>
                </a:lnTo>
                <a:lnTo>
                  <a:pt x="55434" y="1515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5" name="Freeform: Shape 22">
            <a:extLst>
              <a:ext uri="{FF2B5EF4-FFF2-40B4-BE49-F238E27FC236}">
                <a16:creationId xmlns:a16="http://schemas.microsoft.com/office/drawing/2014/main" id="{A4224890-E44D-4A12-94BC-878E76D33864}"/>
              </a:ext>
            </a:extLst>
          </p:cNvPr>
          <p:cNvSpPr>
            <a:spLocks/>
          </p:cNvSpPr>
          <p:nvPr/>
        </p:nvSpPr>
        <p:spPr bwMode="auto">
          <a:xfrm>
            <a:off x="3426363" y="1379538"/>
            <a:ext cx="1982625" cy="672503"/>
          </a:xfrm>
          <a:custGeom>
            <a:avLst/>
            <a:gdLst>
              <a:gd name="connsiteX0" fmla="*/ 1360752 w 2722326"/>
              <a:gd name="connsiteY0" fmla="*/ 0 h 923408"/>
              <a:gd name="connsiteX1" fmla="*/ 2563694 w 2722326"/>
              <a:gd name="connsiteY1" fmla="*/ 622300 h 923408"/>
              <a:gd name="connsiteX2" fmla="*/ 2562730 w 2722326"/>
              <a:gd name="connsiteY2" fmla="*/ 622300 h 923408"/>
              <a:gd name="connsiteX3" fmla="*/ 2689992 w 2722326"/>
              <a:gd name="connsiteY3" fmla="*/ 838012 h 923408"/>
              <a:gd name="connsiteX4" fmla="*/ 2722326 w 2722326"/>
              <a:gd name="connsiteY4" fmla="*/ 923408 h 923408"/>
              <a:gd name="connsiteX5" fmla="*/ 0 w 2722326"/>
              <a:gd name="connsiteY5" fmla="*/ 923408 h 923408"/>
              <a:gd name="connsiteX6" fmla="*/ 32334 w 2722326"/>
              <a:gd name="connsiteY6" fmla="*/ 838012 h 923408"/>
              <a:gd name="connsiteX7" fmla="*/ 159595 w 2722326"/>
              <a:gd name="connsiteY7" fmla="*/ 622300 h 923408"/>
              <a:gd name="connsiteX8" fmla="*/ 158631 w 2722326"/>
              <a:gd name="connsiteY8" fmla="*/ 622300 h 923408"/>
              <a:gd name="connsiteX9" fmla="*/ 1360752 w 2722326"/>
              <a:gd name="connsiteY9" fmla="*/ 0 h 92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2326" h="923408">
                <a:moveTo>
                  <a:pt x="1360752" y="0"/>
                </a:moveTo>
                <a:cubicBezTo>
                  <a:pt x="1856371" y="0"/>
                  <a:pt x="2296191" y="246293"/>
                  <a:pt x="2563694" y="622300"/>
                </a:cubicBezTo>
                <a:lnTo>
                  <a:pt x="2562730" y="622300"/>
                </a:lnTo>
                <a:cubicBezTo>
                  <a:pt x="2611002" y="690255"/>
                  <a:pt x="2653625" y="762360"/>
                  <a:pt x="2689992" y="838012"/>
                </a:cubicBezTo>
                <a:lnTo>
                  <a:pt x="2722326" y="923408"/>
                </a:lnTo>
                <a:lnTo>
                  <a:pt x="0" y="923408"/>
                </a:lnTo>
                <a:lnTo>
                  <a:pt x="32334" y="838012"/>
                </a:lnTo>
                <a:cubicBezTo>
                  <a:pt x="68701" y="762360"/>
                  <a:pt x="111323" y="690255"/>
                  <a:pt x="159595" y="622300"/>
                </a:cubicBezTo>
                <a:lnTo>
                  <a:pt x="158631" y="622300"/>
                </a:lnTo>
                <a:cubicBezTo>
                  <a:pt x="426134" y="246293"/>
                  <a:pt x="865954" y="0"/>
                  <a:pt x="136075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6" name="Freeform: Shape 28">
            <a:extLst>
              <a:ext uri="{FF2B5EF4-FFF2-40B4-BE49-F238E27FC236}">
                <a16:creationId xmlns:a16="http://schemas.microsoft.com/office/drawing/2014/main" id="{BA42206A-9317-44D6-ABBE-352DD161D76B}"/>
              </a:ext>
            </a:extLst>
          </p:cNvPr>
          <p:cNvSpPr>
            <a:spLocks/>
          </p:cNvSpPr>
          <p:nvPr/>
        </p:nvSpPr>
        <p:spPr bwMode="auto">
          <a:xfrm>
            <a:off x="3909652" y="3413465"/>
            <a:ext cx="1201494" cy="680712"/>
          </a:xfrm>
          <a:custGeom>
            <a:avLst/>
            <a:gdLst>
              <a:gd name="connsiteX0" fmla="*/ 0 w 1649761"/>
              <a:gd name="connsiteY0" fmla="*/ 0 h 934680"/>
              <a:gd name="connsiteX1" fmla="*/ 1649761 w 1649761"/>
              <a:gd name="connsiteY1" fmla="*/ 0 h 934680"/>
              <a:gd name="connsiteX2" fmla="*/ 1612282 w 1649761"/>
              <a:gd name="connsiteY2" fmla="*/ 56458 h 934680"/>
              <a:gd name="connsiteX3" fmla="*/ 1490914 w 1649761"/>
              <a:gd name="connsiteY3" fmla="*/ 313968 h 934680"/>
              <a:gd name="connsiteX4" fmla="*/ 1490043 w 1649761"/>
              <a:gd name="connsiteY4" fmla="*/ 313968 h 934680"/>
              <a:gd name="connsiteX5" fmla="*/ 1425289 w 1649761"/>
              <a:gd name="connsiteY5" fmla="*/ 617774 h 934680"/>
              <a:gd name="connsiteX6" fmla="*/ 1425289 w 1649761"/>
              <a:gd name="connsiteY6" fmla="*/ 851974 h 934680"/>
              <a:gd name="connsiteX7" fmla="*/ 1374803 w 1649761"/>
              <a:gd name="connsiteY7" fmla="*/ 928092 h 934680"/>
              <a:gd name="connsiteX8" fmla="*/ 1342508 w 1649761"/>
              <a:gd name="connsiteY8" fmla="*/ 934680 h 934680"/>
              <a:gd name="connsiteX9" fmla="*/ 307254 w 1649761"/>
              <a:gd name="connsiteY9" fmla="*/ 934680 h 934680"/>
              <a:gd name="connsiteX10" fmla="*/ 274959 w 1649761"/>
              <a:gd name="connsiteY10" fmla="*/ 928092 h 934680"/>
              <a:gd name="connsiteX11" fmla="*/ 224472 w 1649761"/>
              <a:gd name="connsiteY11" fmla="*/ 851974 h 934680"/>
              <a:gd name="connsiteX12" fmla="*/ 224472 w 1649761"/>
              <a:gd name="connsiteY12" fmla="*/ 625144 h 934680"/>
              <a:gd name="connsiteX13" fmla="*/ 224472 w 1649761"/>
              <a:gd name="connsiteY13" fmla="*/ 617774 h 934680"/>
              <a:gd name="connsiteX14" fmla="*/ 159718 w 1649761"/>
              <a:gd name="connsiteY14" fmla="*/ 313968 h 934680"/>
              <a:gd name="connsiteX15" fmla="*/ 158846 w 1649761"/>
              <a:gd name="connsiteY15" fmla="*/ 313968 h 934680"/>
              <a:gd name="connsiteX16" fmla="*/ 37479 w 1649761"/>
              <a:gd name="connsiteY16" fmla="*/ 56458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9761" h="934680">
                <a:moveTo>
                  <a:pt x="0" y="0"/>
                </a:moveTo>
                <a:lnTo>
                  <a:pt x="1649761" y="0"/>
                </a:lnTo>
                <a:lnTo>
                  <a:pt x="1612282" y="56458"/>
                </a:lnTo>
                <a:cubicBezTo>
                  <a:pt x="1557190" y="149762"/>
                  <a:pt x="1518409" y="237106"/>
                  <a:pt x="1490914" y="313968"/>
                </a:cubicBezTo>
                <a:lnTo>
                  <a:pt x="1490043" y="313968"/>
                </a:lnTo>
                <a:cubicBezTo>
                  <a:pt x="1435125" y="467918"/>
                  <a:pt x="1426929" y="580105"/>
                  <a:pt x="1425289" y="617774"/>
                </a:cubicBezTo>
                <a:lnTo>
                  <a:pt x="1425289" y="851974"/>
                </a:lnTo>
                <a:cubicBezTo>
                  <a:pt x="1425289" y="885754"/>
                  <a:pt x="1404541" y="915387"/>
                  <a:pt x="1374803" y="928092"/>
                </a:cubicBezTo>
                <a:lnTo>
                  <a:pt x="1342508" y="934680"/>
                </a:lnTo>
                <a:lnTo>
                  <a:pt x="307254" y="934680"/>
                </a:lnTo>
                <a:lnTo>
                  <a:pt x="274959" y="928092"/>
                </a:lnTo>
                <a:cubicBezTo>
                  <a:pt x="245220" y="915387"/>
                  <a:pt x="224472" y="885754"/>
                  <a:pt x="224472" y="851974"/>
                </a:cubicBezTo>
                <a:lnTo>
                  <a:pt x="224472" y="625144"/>
                </a:lnTo>
                <a:lnTo>
                  <a:pt x="224472" y="617774"/>
                </a:lnTo>
                <a:cubicBezTo>
                  <a:pt x="222833" y="580924"/>
                  <a:pt x="214636" y="467918"/>
                  <a:pt x="159718" y="313968"/>
                </a:cubicBezTo>
                <a:lnTo>
                  <a:pt x="158846" y="313968"/>
                </a:lnTo>
                <a:cubicBezTo>
                  <a:pt x="131351" y="237106"/>
                  <a:pt x="92571" y="149762"/>
                  <a:pt x="37479" y="564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7" name="Freeform: Shape 26">
            <a:extLst>
              <a:ext uri="{FF2B5EF4-FFF2-40B4-BE49-F238E27FC236}">
                <a16:creationId xmlns:a16="http://schemas.microsoft.com/office/drawing/2014/main" id="{66FF3801-099A-4F59-AA3C-AC1D32BF08C6}"/>
              </a:ext>
            </a:extLst>
          </p:cNvPr>
          <p:cNvSpPr>
            <a:spLocks/>
          </p:cNvSpPr>
          <p:nvPr/>
        </p:nvSpPr>
        <p:spPr bwMode="auto">
          <a:xfrm>
            <a:off x="3380990" y="2732753"/>
            <a:ext cx="2073369" cy="680712"/>
          </a:xfrm>
          <a:custGeom>
            <a:avLst/>
            <a:gdLst>
              <a:gd name="connsiteX0" fmla="*/ 0 w 2846926"/>
              <a:gd name="connsiteY0" fmla="*/ 0 h 934680"/>
              <a:gd name="connsiteX1" fmla="*/ 2846926 w 2846926"/>
              <a:gd name="connsiteY1" fmla="*/ 0 h 934680"/>
              <a:gd name="connsiteX2" fmla="*/ 2845796 w 2846926"/>
              <a:gd name="connsiteY2" fmla="*/ 5636 h 934680"/>
              <a:gd name="connsiteX3" fmla="*/ 2845863 w 2846926"/>
              <a:gd name="connsiteY3" fmla="*/ 5636 h 934680"/>
              <a:gd name="connsiteX4" fmla="*/ 2612799 w 2846926"/>
              <a:gd name="connsiteY4" fmla="*/ 486699 h 934680"/>
              <a:gd name="connsiteX5" fmla="*/ 2496517 w 2846926"/>
              <a:gd name="connsiteY5" fmla="*/ 626348 h 934680"/>
              <a:gd name="connsiteX6" fmla="*/ 2497407 w 2846926"/>
              <a:gd name="connsiteY6" fmla="*/ 626348 h 934680"/>
              <a:gd name="connsiteX7" fmla="*/ 2485096 w 2846926"/>
              <a:gd name="connsiteY7" fmla="*/ 639501 h 934680"/>
              <a:gd name="connsiteX8" fmla="*/ 2478530 w 2846926"/>
              <a:gd name="connsiteY8" fmla="*/ 646078 h 934680"/>
              <a:gd name="connsiteX9" fmla="*/ 2439134 w 2846926"/>
              <a:gd name="connsiteY9" fmla="*/ 687181 h 934680"/>
              <a:gd name="connsiteX10" fmla="*/ 2430106 w 2846926"/>
              <a:gd name="connsiteY10" fmla="*/ 697045 h 934680"/>
              <a:gd name="connsiteX11" fmla="*/ 2430106 w 2846926"/>
              <a:gd name="connsiteY11" fmla="*/ 697867 h 934680"/>
              <a:gd name="connsiteX12" fmla="*/ 2306366 w 2846926"/>
              <a:gd name="connsiteY12" fmla="*/ 847277 h 934680"/>
              <a:gd name="connsiteX13" fmla="*/ 2248344 w 2846926"/>
              <a:gd name="connsiteY13" fmla="*/ 934680 h 934680"/>
              <a:gd name="connsiteX14" fmla="*/ 598583 w 2846926"/>
              <a:gd name="connsiteY14" fmla="*/ 934680 h 934680"/>
              <a:gd name="connsiteX15" fmla="*/ 540561 w 2846926"/>
              <a:gd name="connsiteY15" fmla="*/ 847277 h 934680"/>
              <a:gd name="connsiteX16" fmla="*/ 416820 w 2846926"/>
              <a:gd name="connsiteY16" fmla="*/ 697867 h 934680"/>
              <a:gd name="connsiteX17" fmla="*/ 400405 w 2846926"/>
              <a:gd name="connsiteY17" fmla="*/ 678960 h 934680"/>
              <a:gd name="connsiteX18" fmla="*/ 369217 w 2846926"/>
              <a:gd name="connsiteY18" fmla="*/ 647722 h 934680"/>
              <a:gd name="connsiteX19" fmla="*/ 361830 w 2846926"/>
              <a:gd name="connsiteY19" fmla="*/ 639501 h 934680"/>
              <a:gd name="connsiteX20" fmla="*/ 349519 w 2846926"/>
              <a:gd name="connsiteY20" fmla="*/ 626348 h 934680"/>
              <a:gd name="connsiteX21" fmla="*/ 350409 w 2846926"/>
              <a:gd name="connsiteY21" fmla="*/ 626348 h 934680"/>
              <a:gd name="connsiteX22" fmla="*/ 234128 w 2846926"/>
              <a:gd name="connsiteY22" fmla="*/ 486699 h 934680"/>
              <a:gd name="connsiteX23" fmla="*/ 1063 w 2846926"/>
              <a:gd name="connsiteY23" fmla="*/ 5636 h 934680"/>
              <a:gd name="connsiteX24" fmla="*/ 1130 w 2846926"/>
              <a:gd name="connsiteY24" fmla="*/ 5636 h 93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6926" h="934680">
                <a:moveTo>
                  <a:pt x="0" y="0"/>
                </a:moveTo>
                <a:lnTo>
                  <a:pt x="2846926" y="0"/>
                </a:lnTo>
                <a:lnTo>
                  <a:pt x="2845796" y="5636"/>
                </a:lnTo>
                <a:lnTo>
                  <a:pt x="2845863" y="5636"/>
                </a:lnTo>
                <a:cubicBezTo>
                  <a:pt x="2798505" y="178444"/>
                  <a:pt x="2719778" y="341104"/>
                  <a:pt x="2612799" y="486699"/>
                </a:cubicBezTo>
                <a:lnTo>
                  <a:pt x="2496517" y="626348"/>
                </a:lnTo>
                <a:lnTo>
                  <a:pt x="2497407" y="626348"/>
                </a:lnTo>
                <a:cubicBezTo>
                  <a:pt x="2493303" y="630458"/>
                  <a:pt x="2489200" y="634569"/>
                  <a:pt x="2485096" y="639501"/>
                </a:cubicBezTo>
                <a:lnTo>
                  <a:pt x="2478530" y="646078"/>
                </a:lnTo>
                <a:cubicBezTo>
                  <a:pt x="2465398" y="660053"/>
                  <a:pt x="2452266" y="673206"/>
                  <a:pt x="2439134" y="687181"/>
                </a:cubicBezTo>
                <a:lnTo>
                  <a:pt x="2430106" y="697045"/>
                </a:lnTo>
                <a:lnTo>
                  <a:pt x="2430106" y="697867"/>
                </a:lnTo>
                <a:cubicBezTo>
                  <a:pt x="2383734" y="748218"/>
                  <a:pt x="2342697" y="798210"/>
                  <a:pt x="2306366" y="847277"/>
                </a:cubicBezTo>
                <a:lnTo>
                  <a:pt x="2248344" y="934680"/>
                </a:lnTo>
                <a:lnTo>
                  <a:pt x="598583" y="934680"/>
                </a:lnTo>
                <a:lnTo>
                  <a:pt x="540561" y="847277"/>
                </a:lnTo>
                <a:cubicBezTo>
                  <a:pt x="504230" y="798210"/>
                  <a:pt x="463193" y="748218"/>
                  <a:pt x="416820" y="697867"/>
                </a:cubicBezTo>
                <a:lnTo>
                  <a:pt x="400405" y="678960"/>
                </a:lnTo>
                <a:cubicBezTo>
                  <a:pt x="390556" y="669095"/>
                  <a:pt x="379887" y="658408"/>
                  <a:pt x="369217" y="647722"/>
                </a:cubicBezTo>
                <a:lnTo>
                  <a:pt x="361830" y="639501"/>
                </a:lnTo>
                <a:cubicBezTo>
                  <a:pt x="357727" y="634569"/>
                  <a:pt x="353623" y="630458"/>
                  <a:pt x="349519" y="626348"/>
                </a:cubicBezTo>
                <a:lnTo>
                  <a:pt x="350409" y="626348"/>
                </a:lnTo>
                <a:lnTo>
                  <a:pt x="234128" y="486699"/>
                </a:lnTo>
                <a:cubicBezTo>
                  <a:pt x="127148" y="341104"/>
                  <a:pt x="48422" y="178444"/>
                  <a:pt x="1063" y="5636"/>
                </a:cubicBezTo>
                <a:lnTo>
                  <a:pt x="1130" y="56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E2B4FE98-CD09-4E5A-B93D-1D20CB6F09DF}"/>
              </a:ext>
            </a:extLst>
          </p:cNvPr>
          <p:cNvSpPr>
            <a:spLocks/>
          </p:cNvSpPr>
          <p:nvPr/>
        </p:nvSpPr>
        <p:spPr bwMode="auto">
          <a:xfrm>
            <a:off x="4081468" y="4134643"/>
            <a:ext cx="857863" cy="186141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7">
            <a:extLst>
              <a:ext uri="{FF2B5EF4-FFF2-40B4-BE49-F238E27FC236}">
                <a16:creationId xmlns:a16="http://schemas.microsoft.com/office/drawing/2014/main" id="{762C685C-4BB7-44D0-A48F-45D193ADA857}"/>
              </a:ext>
            </a:extLst>
          </p:cNvPr>
          <p:cNvSpPr>
            <a:spLocks/>
          </p:cNvSpPr>
          <p:nvPr/>
        </p:nvSpPr>
        <p:spPr bwMode="auto">
          <a:xfrm>
            <a:off x="4066437" y="4134643"/>
            <a:ext cx="272851" cy="186141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">
            <a:extLst>
              <a:ext uri="{FF2B5EF4-FFF2-40B4-BE49-F238E27FC236}">
                <a16:creationId xmlns:a16="http://schemas.microsoft.com/office/drawing/2014/main" id="{12FA17FB-D741-4FCF-9AF2-89589F08562F}"/>
              </a:ext>
            </a:extLst>
          </p:cNvPr>
          <p:cNvSpPr>
            <a:spLocks/>
          </p:cNvSpPr>
          <p:nvPr/>
        </p:nvSpPr>
        <p:spPr bwMode="auto">
          <a:xfrm>
            <a:off x="4081468" y="4338125"/>
            <a:ext cx="857863" cy="187296"/>
          </a:xfrm>
          <a:custGeom>
            <a:avLst/>
            <a:gdLst>
              <a:gd name="T0" fmla="*/ 41 w 1437"/>
              <a:gd name="T1" fmla="*/ 313 h 313"/>
              <a:gd name="T2" fmla="*/ 0 w 1437"/>
              <a:gd name="T3" fmla="*/ 272 h 313"/>
              <a:gd name="T4" fmla="*/ 0 w 1437"/>
              <a:gd name="T5" fmla="*/ 41 h 313"/>
              <a:gd name="T6" fmla="*/ 41 w 1437"/>
              <a:gd name="T7" fmla="*/ 0 h 313"/>
              <a:gd name="T8" fmla="*/ 1396 w 1437"/>
              <a:gd name="T9" fmla="*/ 0 h 313"/>
              <a:gd name="T10" fmla="*/ 1437 w 1437"/>
              <a:gd name="T11" fmla="*/ 41 h 313"/>
              <a:gd name="T12" fmla="*/ 1437 w 1437"/>
              <a:gd name="T13" fmla="*/ 272 h 313"/>
              <a:gd name="T14" fmla="*/ 1396 w 1437"/>
              <a:gd name="T15" fmla="*/ 313 h 313"/>
              <a:gd name="T16" fmla="*/ 41 w 1437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313">
                <a:moveTo>
                  <a:pt x="41" y="313"/>
                </a:moveTo>
                <a:cubicBezTo>
                  <a:pt x="18" y="313"/>
                  <a:pt x="0" y="295"/>
                  <a:pt x="0" y="272"/>
                </a:cubicBezTo>
                <a:lnTo>
                  <a:pt x="0" y="41"/>
                </a:lnTo>
                <a:cubicBezTo>
                  <a:pt x="0" y="18"/>
                  <a:pt x="18" y="0"/>
                  <a:pt x="41" y="0"/>
                </a:cubicBezTo>
                <a:lnTo>
                  <a:pt x="1396" y="0"/>
                </a:lnTo>
                <a:cubicBezTo>
                  <a:pt x="1419" y="0"/>
                  <a:pt x="1437" y="18"/>
                  <a:pt x="1437" y="41"/>
                </a:cubicBezTo>
                <a:lnTo>
                  <a:pt x="1437" y="272"/>
                </a:lnTo>
                <a:cubicBezTo>
                  <a:pt x="1437" y="295"/>
                  <a:pt x="1419" y="313"/>
                  <a:pt x="1396" y="313"/>
                </a:cubicBezTo>
                <a:lnTo>
                  <a:pt x="41" y="3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9">
            <a:extLst>
              <a:ext uri="{FF2B5EF4-FFF2-40B4-BE49-F238E27FC236}">
                <a16:creationId xmlns:a16="http://schemas.microsoft.com/office/drawing/2014/main" id="{D4968E64-2811-4300-8F87-2C192FE5E3D6}"/>
              </a:ext>
            </a:extLst>
          </p:cNvPr>
          <p:cNvSpPr>
            <a:spLocks/>
          </p:cNvSpPr>
          <p:nvPr/>
        </p:nvSpPr>
        <p:spPr bwMode="auto">
          <a:xfrm>
            <a:off x="4066437" y="4338125"/>
            <a:ext cx="272851" cy="187296"/>
          </a:xfrm>
          <a:custGeom>
            <a:avLst/>
            <a:gdLst>
              <a:gd name="T0" fmla="*/ 416 w 457"/>
              <a:gd name="T1" fmla="*/ 272 h 313"/>
              <a:gd name="T2" fmla="*/ 416 w 457"/>
              <a:gd name="T3" fmla="*/ 41 h 313"/>
              <a:gd name="T4" fmla="*/ 457 w 457"/>
              <a:gd name="T5" fmla="*/ 0 h 313"/>
              <a:gd name="T6" fmla="*/ 41 w 457"/>
              <a:gd name="T7" fmla="*/ 0 h 313"/>
              <a:gd name="T8" fmla="*/ 0 w 457"/>
              <a:gd name="T9" fmla="*/ 41 h 313"/>
              <a:gd name="T10" fmla="*/ 0 w 457"/>
              <a:gd name="T11" fmla="*/ 272 h 313"/>
              <a:gd name="T12" fmla="*/ 41 w 457"/>
              <a:gd name="T13" fmla="*/ 313 h 313"/>
              <a:gd name="T14" fmla="*/ 457 w 457"/>
              <a:gd name="T15" fmla="*/ 313 h 313"/>
              <a:gd name="T16" fmla="*/ 416 w 457"/>
              <a:gd name="T17" fmla="*/ 272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7" h="313">
                <a:moveTo>
                  <a:pt x="416" y="272"/>
                </a:moveTo>
                <a:lnTo>
                  <a:pt x="416" y="41"/>
                </a:lnTo>
                <a:cubicBezTo>
                  <a:pt x="416" y="18"/>
                  <a:pt x="434" y="0"/>
                  <a:pt x="457" y="0"/>
                </a:cubicBezTo>
                <a:lnTo>
                  <a:pt x="41" y="0"/>
                </a:lnTo>
                <a:cubicBezTo>
                  <a:pt x="18" y="0"/>
                  <a:pt x="0" y="18"/>
                  <a:pt x="0" y="41"/>
                </a:cubicBezTo>
                <a:lnTo>
                  <a:pt x="0" y="272"/>
                </a:lnTo>
                <a:cubicBezTo>
                  <a:pt x="0" y="295"/>
                  <a:pt x="18" y="313"/>
                  <a:pt x="41" y="313"/>
                </a:cubicBezTo>
                <a:lnTo>
                  <a:pt x="457" y="313"/>
                </a:lnTo>
                <a:cubicBezTo>
                  <a:pt x="434" y="313"/>
                  <a:pt x="416" y="295"/>
                  <a:pt x="416" y="2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10">
            <a:extLst>
              <a:ext uri="{FF2B5EF4-FFF2-40B4-BE49-F238E27FC236}">
                <a16:creationId xmlns:a16="http://schemas.microsoft.com/office/drawing/2014/main" id="{04D7BD68-C11C-47F7-A6D0-66C51FA15D46}"/>
              </a:ext>
            </a:extLst>
          </p:cNvPr>
          <p:cNvSpPr>
            <a:spLocks/>
          </p:cNvSpPr>
          <p:nvPr/>
        </p:nvSpPr>
        <p:spPr bwMode="auto">
          <a:xfrm>
            <a:off x="4206332" y="4542764"/>
            <a:ext cx="608135" cy="167642"/>
          </a:xfrm>
          <a:custGeom>
            <a:avLst/>
            <a:gdLst>
              <a:gd name="T0" fmla="*/ 509 w 1017"/>
              <a:gd name="T1" fmla="*/ 281 h 281"/>
              <a:gd name="T2" fmla="*/ 0 w 1017"/>
              <a:gd name="T3" fmla="*/ 0 h 281"/>
              <a:gd name="T4" fmla="*/ 1017 w 1017"/>
              <a:gd name="T5" fmla="*/ 0 h 281"/>
              <a:gd name="T6" fmla="*/ 509 w 1017"/>
              <a:gd name="T7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7" h="281">
                <a:moveTo>
                  <a:pt x="509" y="281"/>
                </a:moveTo>
                <a:cubicBezTo>
                  <a:pt x="243" y="281"/>
                  <a:pt x="24" y="157"/>
                  <a:pt x="0" y="0"/>
                </a:cubicBezTo>
                <a:lnTo>
                  <a:pt x="1017" y="0"/>
                </a:lnTo>
                <a:cubicBezTo>
                  <a:pt x="993" y="157"/>
                  <a:pt x="774" y="281"/>
                  <a:pt x="509" y="2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">
            <a:extLst>
              <a:ext uri="{FF2B5EF4-FFF2-40B4-BE49-F238E27FC236}">
                <a16:creationId xmlns:a16="http://schemas.microsoft.com/office/drawing/2014/main" id="{07A46099-51CB-4D4E-94BC-E0E39775002A}"/>
              </a:ext>
            </a:extLst>
          </p:cNvPr>
          <p:cNvSpPr>
            <a:spLocks/>
          </p:cNvSpPr>
          <p:nvPr/>
        </p:nvSpPr>
        <p:spPr bwMode="auto">
          <a:xfrm>
            <a:off x="4191302" y="4542764"/>
            <a:ext cx="427776" cy="167642"/>
          </a:xfrm>
          <a:custGeom>
            <a:avLst/>
            <a:gdLst>
              <a:gd name="T0" fmla="*/ 416 w 716"/>
              <a:gd name="T1" fmla="*/ 0 h 281"/>
              <a:gd name="T2" fmla="*/ 0 w 716"/>
              <a:gd name="T3" fmla="*/ 0 h 281"/>
              <a:gd name="T4" fmla="*/ 509 w 716"/>
              <a:gd name="T5" fmla="*/ 281 h 281"/>
              <a:gd name="T6" fmla="*/ 716 w 716"/>
              <a:gd name="T7" fmla="*/ 254 h 281"/>
              <a:gd name="T8" fmla="*/ 416 w 716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6" h="281">
                <a:moveTo>
                  <a:pt x="416" y="0"/>
                </a:moveTo>
                <a:lnTo>
                  <a:pt x="0" y="0"/>
                </a:lnTo>
                <a:cubicBezTo>
                  <a:pt x="24" y="157"/>
                  <a:pt x="243" y="281"/>
                  <a:pt x="509" y="281"/>
                </a:cubicBezTo>
                <a:cubicBezTo>
                  <a:pt x="582" y="281"/>
                  <a:pt x="653" y="272"/>
                  <a:pt x="716" y="254"/>
                </a:cubicBezTo>
                <a:cubicBezTo>
                  <a:pt x="552" y="210"/>
                  <a:pt x="433" y="113"/>
                  <a:pt x="41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0" name="Group 70">
            <a:extLst>
              <a:ext uri="{FF2B5EF4-FFF2-40B4-BE49-F238E27FC236}">
                <a16:creationId xmlns:a16="http://schemas.microsoft.com/office/drawing/2014/main" id="{E0022E15-4315-468F-B149-76660479235B}"/>
              </a:ext>
            </a:extLst>
          </p:cNvPr>
          <p:cNvGrpSpPr/>
          <p:nvPr/>
        </p:nvGrpSpPr>
        <p:grpSpPr>
          <a:xfrm>
            <a:off x="706079" y="1801381"/>
            <a:ext cx="2414891" cy="1516937"/>
            <a:chOff x="8889372" y="815765"/>
            <a:chExt cx="2812674" cy="2082894"/>
          </a:xfrm>
        </p:grpSpPr>
        <p:sp>
          <p:nvSpPr>
            <p:cNvPr id="101" name="TextBox 71">
              <a:extLst>
                <a:ext uri="{FF2B5EF4-FFF2-40B4-BE49-F238E27FC236}">
                  <a16:creationId xmlns:a16="http://schemas.microsoft.com/office/drawing/2014/main" id="{009D45A2-1E7B-4256-B868-0A068369BA1A}"/>
                </a:ext>
              </a:extLst>
            </p:cNvPr>
            <p:cNvSpPr txBox="1"/>
            <p:nvPr/>
          </p:nvSpPr>
          <p:spPr>
            <a:xfrm>
              <a:off x="8889372" y="815765"/>
              <a:ext cx="2812674" cy="164816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600" b="1" dirty="0" err="1">
                  <a:solidFill>
                    <a:schemeClr val="bg1"/>
                  </a:solidFill>
                </a:rPr>
                <a:t>Installability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72">
              <a:extLst>
                <a:ext uri="{FF2B5EF4-FFF2-40B4-BE49-F238E27FC236}">
                  <a16:creationId xmlns:a16="http://schemas.microsoft.com/office/drawing/2014/main" id="{F040699D-BE9A-41C2-AF7C-F30B826EB308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   Peso: 3</a:t>
              </a:r>
            </a:p>
          </p:txBody>
        </p:sp>
      </p:grpSp>
      <p:grpSp>
        <p:nvGrpSpPr>
          <p:cNvPr id="103" name="Group 73">
            <a:extLst>
              <a:ext uri="{FF2B5EF4-FFF2-40B4-BE49-F238E27FC236}">
                <a16:creationId xmlns:a16="http://schemas.microsoft.com/office/drawing/2014/main" id="{CB0C38C0-D6A0-4F25-A2FF-BFC47B1BF435}"/>
              </a:ext>
            </a:extLst>
          </p:cNvPr>
          <p:cNvGrpSpPr/>
          <p:nvPr/>
        </p:nvGrpSpPr>
        <p:grpSpPr>
          <a:xfrm>
            <a:off x="5937650" y="2052041"/>
            <a:ext cx="2581737" cy="1516937"/>
            <a:chOff x="8889372" y="815765"/>
            <a:chExt cx="2812674" cy="2082894"/>
          </a:xfrm>
        </p:grpSpPr>
        <p:sp>
          <p:nvSpPr>
            <p:cNvPr id="104" name="TextBox 74">
              <a:extLst>
                <a:ext uri="{FF2B5EF4-FFF2-40B4-BE49-F238E27FC236}">
                  <a16:creationId xmlns:a16="http://schemas.microsoft.com/office/drawing/2014/main" id="{09FA11F2-6110-42F7-9FEC-996EAB75913C}"/>
                </a:ext>
              </a:extLst>
            </p:cNvPr>
            <p:cNvSpPr txBox="1"/>
            <p:nvPr/>
          </p:nvSpPr>
          <p:spPr>
            <a:xfrm>
              <a:off x="8889372" y="815765"/>
              <a:ext cx="2812674" cy="164816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</a:rPr>
                <a:t>Portability Compliance</a:t>
              </a:r>
            </a:p>
          </p:txBody>
        </p:sp>
        <p:sp>
          <p:nvSpPr>
            <p:cNvPr id="105" name="Rectangle 75">
              <a:extLst>
                <a:ext uri="{FF2B5EF4-FFF2-40B4-BE49-F238E27FC236}">
                  <a16:creationId xmlns:a16="http://schemas.microsoft.com/office/drawing/2014/main" id="{C99AEB69-47D7-436A-A0DB-5A5693E95C50}"/>
                </a:ext>
              </a:extLst>
            </p:cNvPr>
            <p:cNvSpPr/>
            <p:nvPr/>
          </p:nvSpPr>
          <p:spPr>
            <a:xfrm>
              <a:off x="8889372" y="2476053"/>
              <a:ext cx="2812674" cy="42260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Peso: 3</a:t>
              </a:r>
            </a:p>
          </p:txBody>
        </p:sp>
      </p:grpSp>
      <p:sp>
        <p:nvSpPr>
          <p:cNvPr id="106" name="TextBox 76">
            <a:extLst>
              <a:ext uri="{FF2B5EF4-FFF2-40B4-BE49-F238E27FC236}">
                <a16:creationId xmlns:a16="http://schemas.microsoft.com/office/drawing/2014/main" id="{8E915A4B-AE51-4045-8C6E-BAA62F4FE943}"/>
              </a:ext>
            </a:extLst>
          </p:cNvPr>
          <p:cNvSpPr txBox="1"/>
          <p:nvPr/>
        </p:nvSpPr>
        <p:spPr>
          <a:xfrm>
            <a:off x="4294297" y="1505818"/>
            <a:ext cx="438024" cy="42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8" name="TextBox 78">
            <a:extLst>
              <a:ext uri="{FF2B5EF4-FFF2-40B4-BE49-F238E27FC236}">
                <a16:creationId xmlns:a16="http://schemas.microsoft.com/office/drawing/2014/main" id="{11486E2D-A8CB-45A9-AE2E-4134CF656BAD}"/>
              </a:ext>
            </a:extLst>
          </p:cNvPr>
          <p:cNvSpPr txBox="1"/>
          <p:nvPr/>
        </p:nvSpPr>
        <p:spPr>
          <a:xfrm>
            <a:off x="4209676" y="2775214"/>
            <a:ext cx="6014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D93E8F1D-1E69-45DE-96F6-348815CB3FD3}"/>
              </a:ext>
            </a:extLst>
          </p:cNvPr>
          <p:cNvSpPr/>
          <p:nvPr/>
        </p:nvSpPr>
        <p:spPr>
          <a:xfrm>
            <a:off x="229249" y="2535481"/>
            <a:ext cx="363563" cy="363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1" name="Rectangle 81">
            <a:extLst>
              <a:ext uri="{FF2B5EF4-FFF2-40B4-BE49-F238E27FC236}">
                <a16:creationId xmlns:a16="http://schemas.microsoft.com/office/drawing/2014/main" id="{A53F72CC-3391-4DC4-BB17-7909421A63A3}"/>
              </a:ext>
            </a:extLst>
          </p:cNvPr>
          <p:cNvSpPr/>
          <p:nvPr/>
        </p:nvSpPr>
        <p:spPr>
          <a:xfrm>
            <a:off x="8519389" y="2350837"/>
            <a:ext cx="363563" cy="363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1315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767F07-DE94-4B10-9FE1-A9867AE4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30CB77F-EE7A-4F5D-991D-E5F1F282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3" y="136525"/>
            <a:ext cx="10515600" cy="1325563"/>
          </a:xfrm>
        </p:spPr>
        <p:txBody>
          <a:bodyPr/>
          <a:lstStyle/>
          <a:p>
            <a:r>
              <a:rPr lang="it-IT" dirty="0"/>
              <a:t>Idea &amp; </a:t>
            </a:r>
            <a:r>
              <a:rPr lang="it-IT" dirty="0" err="1"/>
              <a:t>Goals</a:t>
            </a:r>
            <a:endParaRPr lang="it-IT" dirty="0"/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557C31F2-55D1-4FEE-9D69-97FF97F9CDAF}"/>
              </a:ext>
            </a:extLst>
          </p:cNvPr>
          <p:cNvGrpSpPr/>
          <p:nvPr/>
        </p:nvGrpSpPr>
        <p:grpSpPr>
          <a:xfrm>
            <a:off x="4574785" y="926804"/>
            <a:ext cx="1637017" cy="2782179"/>
            <a:chOff x="5272882" y="926805"/>
            <a:chExt cx="1646237" cy="2727326"/>
          </a:xfrm>
        </p:grpSpPr>
        <p:sp>
          <p:nvSpPr>
            <p:cNvPr id="9" name="Rectangle 2101">
              <a:extLst>
                <a:ext uri="{FF2B5EF4-FFF2-40B4-BE49-F238E27FC236}">
                  <a16:creationId xmlns:a16="http://schemas.microsoft.com/office/drawing/2014/main" id="{D73F5BC0-BC50-4342-9E9F-B62EBF252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1713" y="926805"/>
              <a:ext cx="28575" cy="1109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305">
              <a:extLst>
                <a:ext uri="{FF2B5EF4-FFF2-40B4-BE49-F238E27FC236}">
                  <a16:creationId xmlns:a16="http://schemas.microsoft.com/office/drawing/2014/main" id="{1F8890D4-B9D9-4BB5-ACCE-E4E3AB8D4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419" y="1958681"/>
              <a:ext cx="939800" cy="1363663"/>
            </a:xfrm>
            <a:custGeom>
              <a:avLst/>
              <a:gdLst>
                <a:gd name="T0" fmla="*/ 1686 w 1833"/>
                <a:gd name="T1" fmla="*/ 1245 h 2660"/>
                <a:gd name="T2" fmla="*/ 1340 w 1833"/>
                <a:gd name="T3" fmla="*/ 930 h 2660"/>
                <a:gd name="T4" fmla="*/ 1339 w 1833"/>
                <a:gd name="T5" fmla="*/ 209 h 2660"/>
                <a:gd name="T6" fmla="*/ 1325 w 1833"/>
                <a:gd name="T7" fmla="*/ 173 h 2660"/>
                <a:gd name="T8" fmla="*/ 923 w 1833"/>
                <a:gd name="T9" fmla="*/ 0 h 2660"/>
                <a:gd name="T10" fmla="*/ 495 w 1833"/>
                <a:gd name="T11" fmla="*/ 168 h 2660"/>
                <a:gd name="T12" fmla="*/ 477 w 1833"/>
                <a:gd name="T13" fmla="*/ 209 h 2660"/>
                <a:gd name="T14" fmla="*/ 475 w 1833"/>
                <a:gd name="T15" fmla="*/ 940 h 2660"/>
                <a:gd name="T16" fmla="*/ 143 w 1833"/>
                <a:gd name="T17" fmla="*/ 1251 h 2660"/>
                <a:gd name="T18" fmla="*/ 0 w 1833"/>
                <a:gd name="T19" fmla="*/ 1743 h 2660"/>
                <a:gd name="T20" fmla="*/ 916 w 1833"/>
                <a:gd name="T21" fmla="*/ 2660 h 2660"/>
                <a:gd name="T22" fmla="*/ 1833 w 1833"/>
                <a:gd name="T23" fmla="*/ 1743 h 2660"/>
                <a:gd name="T24" fmla="*/ 1686 w 1833"/>
                <a:gd name="T25" fmla="*/ 1245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3" h="2660">
                  <a:moveTo>
                    <a:pt x="1686" y="1245"/>
                  </a:moveTo>
                  <a:cubicBezTo>
                    <a:pt x="1599" y="1112"/>
                    <a:pt x="1480" y="1004"/>
                    <a:pt x="1340" y="930"/>
                  </a:cubicBezTo>
                  <a:cubicBezTo>
                    <a:pt x="1340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6"/>
                    <a:pt x="1782" y="1393"/>
                    <a:pt x="1686" y="1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3735">
              <a:extLst>
                <a:ext uri="{FF2B5EF4-FFF2-40B4-BE49-F238E27FC236}">
                  <a16:creationId xmlns:a16="http://schemas.microsoft.com/office/drawing/2014/main" id="{FF7723CE-9408-4F64-A585-91B84583E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3244" y="1958681"/>
              <a:ext cx="941388" cy="1363663"/>
            </a:xfrm>
            <a:custGeom>
              <a:avLst/>
              <a:gdLst>
                <a:gd name="T0" fmla="*/ 1136 w 1833"/>
                <a:gd name="T1" fmla="*/ 1789 h 2660"/>
                <a:gd name="T2" fmla="*/ 1165 w 1833"/>
                <a:gd name="T3" fmla="*/ 1885 h 2660"/>
                <a:gd name="T4" fmla="*/ 1072 w 1833"/>
                <a:gd name="T5" fmla="*/ 1757 h 2660"/>
                <a:gd name="T6" fmla="*/ 666 w 1833"/>
                <a:gd name="T7" fmla="*/ 1848 h 2660"/>
                <a:gd name="T8" fmla="*/ 594 w 1833"/>
                <a:gd name="T9" fmla="*/ 1863 h 2660"/>
                <a:gd name="T10" fmla="*/ 696 w 1833"/>
                <a:gd name="T11" fmla="*/ 1757 h 2660"/>
                <a:gd name="T12" fmla="*/ 598 w 1833"/>
                <a:gd name="T13" fmla="*/ 1007 h 2660"/>
                <a:gd name="T14" fmla="*/ 761 w 1833"/>
                <a:gd name="T15" fmla="*/ 825 h 2660"/>
                <a:gd name="T16" fmla="*/ 713 w 1833"/>
                <a:gd name="T17" fmla="*/ 1668 h 2660"/>
                <a:gd name="T18" fmla="*/ 544 w 1833"/>
                <a:gd name="T19" fmla="*/ 1840 h 2660"/>
                <a:gd name="T20" fmla="*/ 704 w 1833"/>
                <a:gd name="T21" fmla="*/ 1907 h 2660"/>
                <a:gd name="T22" fmla="*/ 817 w 1833"/>
                <a:gd name="T23" fmla="*/ 1770 h 2660"/>
                <a:gd name="T24" fmla="*/ 884 w 1833"/>
                <a:gd name="T25" fmla="*/ 2000 h 2660"/>
                <a:gd name="T26" fmla="*/ 950 w 1833"/>
                <a:gd name="T27" fmla="*/ 1770 h 2660"/>
                <a:gd name="T28" fmla="*/ 1064 w 1833"/>
                <a:gd name="T29" fmla="*/ 1907 h 2660"/>
                <a:gd name="T30" fmla="*/ 1224 w 1833"/>
                <a:gd name="T31" fmla="*/ 1840 h 2660"/>
                <a:gd name="T32" fmla="*/ 1055 w 1833"/>
                <a:gd name="T33" fmla="*/ 1668 h 2660"/>
                <a:gd name="T34" fmla="*/ 1007 w 1833"/>
                <a:gd name="T35" fmla="*/ 867 h 2660"/>
                <a:gd name="T36" fmla="*/ 1221 w 1833"/>
                <a:gd name="T37" fmla="*/ 1002 h 2660"/>
                <a:gd name="T38" fmla="*/ 1717 w 1833"/>
                <a:gd name="T39" fmla="*/ 1743 h 2660"/>
                <a:gd name="T40" fmla="*/ 115 w 1833"/>
                <a:gd name="T41" fmla="*/ 1743 h 2660"/>
                <a:gd name="T42" fmla="*/ 933 w 1833"/>
                <a:gd name="T43" fmla="*/ 1869 h 2660"/>
                <a:gd name="T44" fmla="*/ 835 w 1833"/>
                <a:gd name="T45" fmla="*/ 1869 h 2660"/>
                <a:gd name="T46" fmla="*/ 933 w 1833"/>
                <a:gd name="T47" fmla="*/ 1869 h 2660"/>
                <a:gd name="T48" fmla="*/ 884 w 1833"/>
                <a:gd name="T49" fmla="*/ 1714 h 2660"/>
                <a:gd name="T50" fmla="*/ 766 w 1833"/>
                <a:gd name="T51" fmla="*/ 1670 h 2660"/>
                <a:gd name="T52" fmla="*/ 813 w 1833"/>
                <a:gd name="T53" fmla="*/ 834 h 2660"/>
                <a:gd name="T54" fmla="*/ 957 w 1833"/>
                <a:gd name="T55" fmla="*/ 950 h 2660"/>
                <a:gd name="T56" fmla="*/ 906 w 1833"/>
                <a:gd name="T57" fmla="*/ 1700 h 2660"/>
                <a:gd name="T58" fmla="*/ 1221 w 1833"/>
                <a:gd name="T59" fmla="*/ 675 h 2660"/>
                <a:gd name="T60" fmla="*/ 1221 w 1833"/>
                <a:gd name="T61" fmla="*/ 787 h 2660"/>
                <a:gd name="T62" fmla="*/ 595 w 1833"/>
                <a:gd name="T63" fmla="*/ 560 h 2660"/>
                <a:gd name="T64" fmla="*/ 1221 w 1833"/>
                <a:gd name="T65" fmla="*/ 425 h 2660"/>
                <a:gd name="T66" fmla="*/ 595 w 1833"/>
                <a:gd name="T67" fmla="*/ 443 h 2660"/>
                <a:gd name="T68" fmla="*/ 916 w 1833"/>
                <a:gd name="T69" fmla="*/ 2660 h 2660"/>
                <a:gd name="T70" fmla="*/ 1685 w 1833"/>
                <a:gd name="T71" fmla="*/ 1245 h 2660"/>
                <a:gd name="T72" fmla="*/ 1339 w 1833"/>
                <a:gd name="T73" fmla="*/ 209 h 2660"/>
                <a:gd name="T74" fmla="*/ 923 w 1833"/>
                <a:gd name="T75" fmla="*/ 0 h 2660"/>
                <a:gd name="T76" fmla="*/ 477 w 1833"/>
                <a:gd name="T77" fmla="*/ 209 h 2660"/>
                <a:gd name="T78" fmla="*/ 143 w 1833"/>
                <a:gd name="T79" fmla="*/ 1251 h 2660"/>
                <a:gd name="T80" fmla="*/ 916 w 1833"/>
                <a:gd name="T8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33" h="2660">
                  <a:moveTo>
                    <a:pt x="1072" y="1757"/>
                  </a:moveTo>
                  <a:cubicBezTo>
                    <a:pt x="1096" y="1762"/>
                    <a:pt x="1118" y="1772"/>
                    <a:pt x="1136" y="1789"/>
                  </a:cubicBezTo>
                  <a:cubicBezTo>
                    <a:pt x="1157" y="1807"/>
                    <a:pt x="1169" y="1832"/>
                    <a:pt x="1174" y="1863"/>
                  </a:cubicBezTo>
                  <a:cubicBezTo>
                    <a:pt x="1175" y="1870"/>
                    <a:pt x="1171" y="1879"/>
                    <a:pt x="1165" y="1885"/>
                  </a:cubicBezTo>
                  <a:cubicBezTo>
                    <a:pt x="1152" y="1897"/>
                    <a:pt x="1128" y="1894"/>
                    <a:pt x="1102" y="1848"/>
                  </a:cubicBezTo>
                  <a:cubicBezTo>
                    <a:pt x="1091" y="1828"/>
                    <a:pt x="1081" y="1796"/>
                    <a:pt x="1072" y="1757"/>
                  </a:cubicBezTo>
                  <a:close/>
                  <a:moveTo>
                    <a:pt x="696" y="1757"/>
                  </a:moveTo>
                  <a:cubicBezTo>
                    <a:pt x="687" y="1796"/>
                    <a:pt x="677" y="1828"/>
                    <a:pt x="666" y="1848"/>
                  </a:cubicBezTo>
                  <a:cubicBezTo>
                    <a:pt x="640" y="1894"/>
                    <a:pt x="616" y="1897"/>
                    <a:pt x="603" y="1885"/>
                  </a:cubicBezTo>
                  <a:cubicBezTo>
                    <a:pt x="596" y="1879"/>
                    <a:pt x="593" y="1870"/>
                    <a:pt x="594" y="1863"/>
                  </a:cubicBezTo>
                  <a:cubicBezTo>
                    <a:pt x="599" y="1832"/>
                    <a:pt x="611" y="1807"/>
                    <a:pt x="631" y="1789"/>
                  </a:cubicBezTo>
                  <a:cubicBezTo>
                    <a:pt x="650" y="1772"/>
                    <a:pt x="672" y="1762"/>
                    <a:pt x="696" y="1757"/>
                  </a:cubicBezTo>
                  <a:close/>
                  <a:moveTo>
                    <a:pt x="565" y="1023"/>
                  </a:moveTo>
                  <a:lnTo>
                    <a:pt x="598" y="1007"/>
                  </a:lnTo>
                  <a:lnTo>
                    <a:pt x="595" y="796"/>
                  </a:lnTo>
                  <a:lnTo>
                    <a:pt x="761" y="825"/>
                  </a:lnTo>
                  <a:cubicBezTo>
                    <a:pt x="761" y="855"/>
                    <a:pt x="760" y="898"/>
                    <a:pt x="758" y="950"/>
                  </a:cubicBezTo>
                  <a:cubicBezTo>
                    <a:pt x="753" y="1157"/>
                    <a:pt x="739" y="1499"/>
                    <a:pt x="713" y="1668"/>
                  </a:cubicBezTo>
                  <a:cubicBezTo>
                    <a:pt x="674" y="1672"/>
                    <a:pt x="636" y="1685"/>
                    <a:pt x="606" y="1713"/>
                  </a:cubicBezTo>
                  <a:cubicBezTo>
                    <a:pt x="574" y="1742"/>
                    <a:pt x="552" y="1787"/>
                    <a:pt x="544" y="1840"/>
                  </a:cubicBezTo>
                  <a:cubicBezTo>
                    <a:pt x="536" y="1887"/>
                    <a:pt x="550" y="1935"/>
                    <a:pt x="577" y="1961"/>
                  </a:cubicBezTo>
                  <a:cubicBezTo>
                    <a:pt x="607" y="1988"/>
                    <a:pt x="658" y="1990"/>
                    <a:pt x="704" y="1907"/>
                  </a:cubicBezTo>
                  <a:cubicBezTo>
                    <a:pt x="723" y="1873"/>
                    <a:pt x="738" y="1820"/>
                    <a:pt x="751" y="1755"/>
                  </a:cubicBezTo>
                  <a:cubicBezTo>
                    <a:pt x="774" y="1757"/>
                    <a:pt x="796" y="1762"/>
                    <a:pt x="817" y="1770"/>
                  </a:cubicBezTo>
                  <a:cubicBezTo>
                    <a:pt x="785" y="1809"/>
                    <a:pt x="782" y="1853"/>
                    <a:pt x="783" y="1874"/>
                  </a:cubicBezTo>
                  <a:cubicBezTo>
                    <a:pt x="785" y="1936"/>
                    <a:pt x="832" y="2000"/>
                    <a:pt x="884" y="2000"/>
                  </a:cubicBezTo>
                  <a:cubicBezTo>
                    <a:pt x="936" y="2000"/>
                    <a:pt x="983" y="1936"/>
                    <a:pt x="985" y="1874"/>
                  </a:cubicBezTo>
                  <a:cubicBezTo>
                    <a:pt x="986" y="1853"/>
                    <a:pt x="983" y="1809"/>
                    <a:pt x="950" y="1770"/>
                  </a:cubicBezTo>
                  <a:cubicBezTo>
                    <a:pt x="971" y="1762"/>
                    <a:pt x="994" y="1757"/>
                    <a:pt x="1017" y="1755"/>
                  </a:cubicBezTo>
                  <a:cubicBezTo>
                    <a:pt x="1029" y="1820"/>
                    <a:pt x="1045" y="1873"/>
                    <a:pt x="1064" y="1907"/>
                  </a:cubicBezTo>
                  <a:cubicBezTo>
                    <a:pt x="1110" y="1990"/>
                    <a:pt x="1161" y="1988"/>
                    <a:pt x="1190" y="1961"/>
                  </a:cubicBezTo>
                  <a:cubicBezTo>
                    <a:pt x="1218" y="1935"/>
                    <a:pt x="1232" y="1887"/>
                    <a:pt x="1224" y="1840"/>
                  </a:cubicBezTo>
                  <a:cubicBezTo>
                    <a:pt x="1215" y="1787"/>
                    <a:pt x="1194" y="1742"/>
                    <a:pt x="1161" y="1713"/>
                  </a:cubicBezTo>
                  <a:cubicBezTo>
                    <a:pt x="1131" y="1685"/>
                    <a:pt x="1094" y="1672"/>
                    <a:pt x="1055" y="1668"/>
                  </a:cubicBezTo>
                  <a:cubicBezTo>
                    <a:pt x="1029" y="1499"/>
                    <a:pt x="1015" y="1157"/>
                    <a:pt x="1009" y="950"/>
                  </a:cubicBezTo>
                  <a:cubicBezTo>
                    <a:pt x="1008" y="919"/>
                    <a:pt x="1008" y="891"/>
                    <a:pt x="1007" y="867"/>
                  </a:cubicBezTo>
                  <a:lnTo>
                    <a:pt x="1221" y="904"/>
                  </a:lnTo>
                  <a:lnTo>
                    <a:pt x="1221" y="1002"/>
                  </a:lnTo>
                  <a:lnTo>
                    <a:pt x="1255" y="1017"/>
                  </a:lnTo>
                  <a:cubicBezTo>
                    <a:pt x="1536" y="1148"/>
                    <a:pt x="1717" y="1433"/>
                    <a:pt x="1717" y="1743"/>
                  </a:cubicBezTo>
                  <a:cubicBezTo>
                    <a:pt x="1717" y="2185"/>
                    <a:pt x="1358" y="2544"/>
                    <a:pt x="916" y="2544"/>
                  </a:cubicBezTo>
                  <a:cubicBezTo>
                    <a:pt x="475" y="2544"/>
                    <a:pt x="115" y="2185"/>
                    <a:pt x="115" y="1743"/>
                  </a:cubicBezTo>
                  <a:cubicBezTo>
                    <a:pt x="115" y="1435"/>
                    <a:pt x="288" y="1159"/>
                    <a:pt x="565" y="1023"/>
                  </a:cubicBezTo>
                  <a:close/>
                  <a:moveTo>
                    <a:pt x="933" y="1869"/>
                  </a:moveTo>
                  <a:cubicBezTo>
                    <a:pt x="933" y="1882"/>
                    <a:pt x="905" y="1912"/>
                    <a:pt x="884" y="1912"/>
                  </a:cubicBezTo>
                  <a:cubicBezTo>
                    <a:pt x="862" y="1912"/>
                    <a:pt x="835" y="1882"/>
                    <a:pt x="835" y="1869"/>
                  </a:cubicBezTo>
                  <a:cubicBezTo>
                    <a:pt x="834" y="1857"/>
                    <a:pt x="847" y="1832"/>
                    <a:pt x="884" y="1812"/>
                  </a:cubicBezTo>
                  <a:cubicBezTo>
                    <a:pt x="920" y="1832"/>
                    <a:pt x="934" y="1857"/>
                    <a:pt x="933" y="1869"/>
                  </a:cubicBezTo>
                  <a:close/>
                  <a:moveTo>
                    <a:pt x="906" y="1700"/>
                  </a:moveTo>
                  <a:cubicBezTo>
                    <a:pt x="898" y="1704"/>
                    <a:pt x="891" y="1709"/>
                    <a:pt x="884" y="1714"/>
                  </a:cubicBezTo>
                  <a:cubicBezTo>
                    <a:pt x="877" y="1709"/>
                    <a:pt x="869" y="1704"/>
                    <a:pt x="862" y="1700"/>
                  </a:cubicBezTo>
                  <a:cubicBezTo>
                    <a:pt x="833" y="1685"/>
                    <a:pt x="800" y="1674"/>
                    <a:pt x="766" y="1670"/>
                  </a:cubicBezTo>
                  <a:cubicBezTo>
                    <a:pt x="795" y="1476"/>
                    <a:pt x="806" y="1137"/>
                    <a:pt x="811" y="950"/>
                  </a:cubicBezTo>
                  <a:cubicBezTo>
                    <a:pt x="812" y="896"/>
                    <a:pt x="813" y="855"/>
                    <a:pt x="813" y="834"/>
                  </a:cubicBezTo>
                  <a:lnTo>
                    <a:pt x="955" y="858"/>
                  </a:lnTo>
                  <a:cubicBezTo>
                    <a:pt x="955" y="881"/>
                    <a:pt x="956" y="912"/>
                    <a:pt x="957" y="950"/>
                  </a:cubicBezTo>
                  <a:cubicBezTo>
                    <a:pt x="961" y="1137"/>
                    <a:pt x="973" y="1476"/>
                    <a:pt x="1002" y="1670"/>
                  </a:cubicBezTo>
                  <a:cubicBezTo>
                    <a:pt x="968" y="1674"/>
                    <a:pt x="935" y="1685"/>
                    <a:pt x="906" y="1700"/>
                  </a:cubicBezTo>
                  <a:close/>
                  <a:moveTo>
                    <a:pt x="595" y="560"/>
                  </a:moveTo>
                  <a:lnTo>
                    <a:pt x="1221" y="675"/>
                  </a:lnTo>
                  <a:lnTo>
                    <a:pt x="1221" y="749"/>
                  </a:lnTo>
                  <a:lnTo>
                    <a:pt x="1221" y="787"/>
                  </a:lnTo>
                  <a:lnTo>
                    <a:pt x="595" y="679"/>
                  </a:lnTo>
                  <a:lnTo>
                    <a:pt x="595" y="560"/>
                  </a:lnTo>
                  <a:close/>
                  <a:moveTo>
                    <a:pt x="595" y="313"/>
                  </a:moveTo>
                  <a:lnTo>
                    <a:pt x="1221" y="425"/>
                  </a:lnTo>
                  <a:lnTo>
                    <a:pt x="1221" y="557"/>
                  </a:lnTo>
                  <a:lnTo>
                    <a:pt x="595" y="443"/>
                  </a:lnTo>
                  <a:lnTo>
                    <a:pt x="595" y="313"/>
                  </a:lnTo>
                  <a:close/>
                  <a:moveTo>
                    <a:pt x="916" y="2660"/>
                  </a:move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5"/>
                    <a:pt x="1782" y="1393"/>
                    <a:pt x="1685" y="1245"/>
                  </a:cubicBezTo>
                  <a:cubicBezTo>
                    <a:pt x="1599" y="1111"/>
                    <a:pt x="1480" y="1004"/>
                    <a:pt x="1340" y="930"/>
                  </a:cubicBezTo>
                  <a:cubicBezTo>
                    <a:pt x="1339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736">
              <a:extLst>
                <a:ext uri="{FF2B5EF4-FFF2-40B4-BE49-F238E27FC236}">
                  <a16:creationId xmlns:a16="http://schemas.microsoft.com/office/drawing/2014/main" id="{CC8D4434-4092-434E-80CB-1DA8BF3C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9244" y="2892131"/>
              <a:ext cx="269875" cy="71438"/>
            </a:xfrm>
            <a:custGeom>
              <a:avLst/>
              <a:gdLst>
                <a:gd name="T0" fmla="*/ 0 w 526"/>
                <a:gd name="T1" fmla="*/ 69 h 139"/>
                <a:gd name="T2" fmla="*/ 71 w 526"/>
                <a:gd name="T3" fmla="*/ 139 h 139"/>
                <a:gd name="T4" fmla="*/ 455 w 526"/>
                <a:gd name="T5" fmla="*/ 139 h 139"/>
                <a:gd name="T6" fmla="*/ 526 w 526"/>
                <a:gd name="T7" fmla="*/ 69 h 139"/>
                <a:gd name="T8" fmla="*/ 455 w 526"/>
                <a:gd name="T9" fmla="*/ 0 h 139"/>
                <a:gd name="T10" fmla="*/ 71 w 526"/>
                <a:gd name="T11" fmla="*/ 0 h 139"/>
                <a:gd name="T12" fmla="*/ 0 w 526"/>
                <a:gd name="T13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3737">
              <a:extLst>
                <a:ext uri="{FF2B5EF4-FFF2-40B4-BE49-F238E27FC236}">
                  <a16:creationId xmlns:a16="http://schemas.microsoft.com/office/drawing/2014/main" id="{E74851ED-B069-45C4-A755-EE8DDB46E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594" y="3392193"/>
              <a:ext cx="73025" cy="261938"/>
            </a:xfrm>
            <a:custGeom>
              <a:avLst/>
              <a:gdLst>
                <a:gd name="T0" fmla="*/ 71 w 142"/>
                <a:gd name="T1" fmla="*/ 0 h 513"/>
                <a:gd name="T2" fmla="*/ 0 w 142"/>
                <a:gd name="T3" fmla="*/ 69 h 513"/>
                <a:gd name="T4" fmla="*/ 0 w 142"/>
                <a:gd name="T5" fmla="*/ 443 h 513"/>
                <a:gd name="T6" fmla="*/ 71 w 142"/>
                <a:gd name="T7" fmla="*/ 513 h 513"/>
                <a:gd name="T8" fmla="*/ 142 w 142"/>
                <a:gd name="T9" fmla="*/ 443 h 513"/>
                <a:gd name="T10" fmla="*/ 142 w 142"/>
                <a:gd name="T11" fmla="*/ 69 h 513"/>
                <a:gd name="T12" fmla="*/ 71 w 142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513">
                  <a:moveTo>
                    <a:pt x="71" y="0"/>
                  </a:moveTo>
                  <a:cubicBezTo>
                    <a:pt x="32" y="0"/>
                    <a:pt x="0" y="31"/>
                    <a:pt x="0" y="69"/>
                  </a:cubicBezTo>
                  <a:lnTo>
                    <a:pt x="0" y="443"/>
                  </a:lnTo>
                  <a:cubicBezTo>
                    <a:pt x="0" y="482"/>
                    <a:pt x="32" y="513"/>
                    <a:pt x="71" y="513"/>
                  </a:cubicBezTo>
                  <a:cubicBezTo>
                    <a:pt x="110" y="513"/>
                    <a:pt x="142" y="482"/>
                    <a:pt x="142" y="443"/>
                  </a:cubicBezTo>
                  <a:lnTo>
                    <a:pt x="142" y="69"/>
                  </a:lnTo>
                  <a:cubicBezTo>
                    <a:pt x="142" y="31"/>
                    <a:pt x="110" y="0"/>
                    <a:pt x="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3738">
              <a:extLst>
                <a:ext uri="{FF2B5EF4-FFF2-40B4-BE49-F238E27FC236}">
                  <a16:creationId xmlns:a16="http://schemas.microsoft.com/office/drawing/2014/main" id="{A334BA61-690E-4024-9571-D72448471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882" y="2858793"/>
              <a:ext cx="269875" cy="71438"/>
            </a:xfrm>
            <a:custGeom>
              <a:avLst/>
              <a:gdLst>
                <a:gd name="T0" fmla="*/ 71 w 526"/>
                <a:gd name="T1" fmla="*/ 138 h 138"/>
                <a:gd name="T2" fmla="*/ 455 w 526"/>
                <a:gd name="T3" fmla="*/ 138 h 138"/>
                <a:gd name="T4" fmla="*/ 526 w 526"/>
                <a:gd name="T5" fmla="*/ 69 h 138"/>
                <a:gd name="T6" fmla="*/ 455 w 526"/>
                <a:gd name="T7" fmla="*/ 0 h 138"/>
                <a:gd name="T8" fmla="*/ 71 w 526"/>
                <a:gd name="T9" fmla="*/ 0 h 138"/>
                <a:gd name="T10" fmla="*/ 0 w 526"/>
                <a:gd name="T11" fmla="*/ 69 h 138"/>
                <a:gd name="T12" fmla="*/ 71 w 526"/>
                <a:gd name="T13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138">
                  <a:moveTo>
                    <a:pt x="71" y="138"/>
                  </a:moveTo>
                  <a:lnTo>
                    <a:pt x="455" y="138"/>
                  </a:lnTo>
                  <a:cubicBezTo>
                    <a:pt x="494" y="138"/>
                    <a:pt x="526" y="107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ubicBezTo>
                    <a:pt x="0" y="107"/>
                    <a:pt x="32" y="138"/>
                    <a:pt x="71" y="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739">
              <a:extLst>
                <a:ext uri="{FF2B5EF4-FFF2-40B4-BE49-F238E27FC236}">
                  <a16:creationId xmlns:a16="http://schemas.microsoft.com/office/drawing/2014/main" id="{677DC639-9186-460A-A60B-0A84E037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044" y="2323806"/>
              <a:ext cx="239713" cy="192088"/>
            </a:xfrm>
            <a:custGeom>
              <a:avLst/>
              <a:gdLst>
                <a:gd name="T0" fmla="*/ 38 w 467"/>
                <a:gd name="T1" fmla="*/ 125 h 374"/>
                <a:gd name="T2" fmla="*/ 344 w 467"/>
                <a:gd name="T3" fmla="*/ 351 h 374"/>
                <a:gd name="T4" fmla="*/ 443 w 467"/>
                <a:gd name="T5" fmla="*/ 337 h 374"/>
                <a:gd name="T6" fmla="*/ 429 w 467"/>
                <a:gd name="T7" fmla="*/ 241 h 374"/>
                <a:gd name="T8" fmla="*/ 123 w 467"/>
                <a:gd name="T9" fmla="*/ 14 h 374"/>
                <a:gd name="T10" fmla="*/ 81 w 467"/>
                <a:gd name="T11" fmla="*/ 0 h 374"/>
                <a:gd name="T12" fmla="*/ 24 w 467"/>
                <a:gd name="T13" fmla="*/ 28 h 374"/>
                <a:gd name="T14" fmla="*/ 38 w 467"/>
                <a:gd name="T15" fmla="*/ 12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7" h="374">
                  <a:moveTo>
                    <a:pt x="38" y="125"/>
                  </a:moveTo>
                  <a:lnTo>
                    <a:pt x="344" y="351"/>
                  </a:lnTo>
                  <a:cubicBezTo>
                    <a:pt x="375" y="374"/>
                    <a:pt x="419" y="368"/>
                    <a:pt x="443" y="337"/>
                  </a:cubicBezTo>
                  <a:cubicBezTo>
                    <a:pt x="467" y="307"/>
                    <a:pt x="460" y="264"/>
                    <a:pt x="429" y="241"/>
                  </a:cubicBezTo>
                  <a:lnTo>
                    <a:pt x="123" y="14"/>
                  </a:lnTo>
                  <a:cubicBezTo>
                    <a:pt x="111" y="5"/>
                    <a:pt x="96" y="0"/>
                    <a:pt x="81" y="0"/>
                  </a:cubicBezTo>
                  <a:cubicBezTo>
                    <a:pt x="59" y="0"/>
                    <a:pt x="38" y="10"/>
                    <a:pt x="24" y="28"/>
                  </a:cubicBezTo>
                  <a:cubicBezTo>
                    <a:pt x="0" y="58"/>
                    <a:pt x="7" y="102"/>
                    <a:pt x="38" y="1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3740">
              <a:extLst>
                <a:ext uri="{FF2B5EF4-FFF2-40B4-BE49-F238E27FC236}">
                  <a16:creationId xmlns:a16="http://schemas.microsoft.com/office/drawing/2014/main" id="{5AAB4803-2DDC-4186-9CD0-0A7C3059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182" y="2323806"/>
              <a:ext cx="238125" cy="192088"/>
            </a:xfrm>
            <a:custGeom>
              <a:avLst/>
              <a:gdLst>
                <a:gd name="T0" fmla="*/ 123 w 466"/>
                <a:gd name="T1" fmla="*/ 351 h 374"/>
                <a:gd name="T2" fmla="*/ 429 w 466"/>
                <a:gd name="T3" fmla="*/ 125 h 374"/>
                <a:gd name="T4" fmla="*/ 442 w 466"/>
                <a:gd name="T5" fmla="*/ 28 h 374"/>
                <a:gd name="T6" fmla="*/ 386 w 466"/>
                <a:gd name="T7" fmla="*/ 0 h 374"/>
                <a:gd name="T8" fmla="*/ 343 w 466"/>
                <a:gd name="T9" fmla="*/ 14 h 374"/>
                <a:gd name="T10" fmla="*/ 37 w 466"/>
                <a:gd name="T11" fmla="*/ 241 h 374"/>
                <a:gd name="T12" fmla="*/ 23 w 466"/>
                <a:gd name="T13" fmla="*/ 337 h 374"/>
                <a:gd name="T14" fmla="*/ 123 w 466"/>
                <a:gd name="T15" fmla="*/ 35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6" h="374">
                  <a:moveTo>
                    <a:pt x="123" y="351"/>
                  </a:moveTo>
                  <a:lnTo>
                    <a:pt x="429" y="125"/>
                  </a:lnTo>
                  <a:cubicBezTo>
                    <a:pt x="460" y="102"/>
                    <a:pt x="466" y="58"/>
                    <a:pt x="442" y="28"/>
                  </a:cubicBezTo>
                  <a:cubicBezTo>
                    <a:pt x="428" y="10"/>
                    <a:pt x="407" y="0"/>
                    <a:pt x="386" y="0"/>
                  </a:cubicBezTo>
                  <a:cubicBezTo>
                    <a:pt x="371" y="0"/>
                    <a:pt x="356" y="5"/>
                    <a:pt x="343" y="14"/>
                  </a:cubicBezTo>
                  <a:lnTo>
                    <a:pt x="37" y="241"/>
                  </a:lnTo>
                  <a:cubicBezTo>
                    <a:pt x="6" y="264"/>
                    <a:pt x="0" y="307"/>
                    <a:pt x="23" y="337"/>
                  </a:cubicBezTo>
                  <a:cubicBezTo>
                    <a:pt x="47" y="368"/>
                    <a:pt x="92" y="374"/>
                    <a:pt x="123" y="3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741">
              <a:extLst>
                <a:ext uri="{FF2B5EF4-FFF2-40B4-BE49-F238E27FC236}">
                  <a16:creationId xmlns:a16="http://schemas.microsoft.com/office/drawing/2014/main" id="{5F75A136-2A17-4BDF-8E36-58B733554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082" y="3277893"/>
              <a:ext cx="219075" cy="211138"/>
            </a:xfrm>
            <a:custGeom>
              <a:avLst/>
              <a:gdLst>
                <a:gd name="T0" fmla="*/ 349 w 427"/>
                <a:gd name="T1" fmla="*/ 0 h 410"/>
                <a:gd name="T2" fmla="*/ 299 w 427"/>
                <a:gd name="T3" fmla="*/ 20 h 410"/>
                <a:gd name="T4" fmla="*/ 27 w 427"/>
                <a:gd name="T5" fmla="*/ 285 h 410"/>
                <a:gd name="T6" fmla="*/ 27 w 427"/>
                <a:gd name="T7" fmla="*/ 383 h 410"/>
                <a:gd name="T8" fmla="*/ 128 w 427"/>
                <a:gd name="T9" fmla="*/ 383 h 410"/>
                <a:gd name="T10" fmla="*/ 399 w 427"/>
                <a:gd name="T11" fmla="*/ 118 h 410"/>
                <a:gd name="T12" fmla="*/ 399 w 427"/>
                <a:gd name="T13" fmla="*/ 20 h 410"/>
                <a:gd name="T14" fmla="*/ 349 w 427"/>
                <a:gd name="T1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410">
                  <a:moveTo>
                    <a:pt x="349" y="0"/>
                  </a:moveTo>
                  <a:cubicBezTo>
                    <a:pt x="331" y="0"/>
                    <a:pt x="313" y="7"/>
                    <a:pt x="299" y="20"/>
                  </a:cubicBezTo>
                  <a:lnTo>
                    <a:pt x="27" y="285"/>
                  </a:lnTo>
                  <a:cubicBezTo>
                    <a:pt x="0" y="312"/>
                    <a:pt x="0" y="356"/>
                    <a:pt x="27" y="383"/>
                  </a:cubicBezTo>
                  <a:cubicBezTo>
                    <a:pt x="55" y="410"/>
                    <a:pt x="100" y="410"/>
                    <a:pt x="128" y="383"/>
                  </a:cubicBezTo>
                  <a:lnTo>
                    <a:pt x="399" y="118"/>
                  </a:lnTo>
                  <a:cubicBezTo>
                    <a:pt x="427" y="91"/>
                    <a:pt x="427" y="47"/>
                    <a:pt x="399" y="20"/>
                  </a:cubicBezTo>
                  <a:cubicBezTo>
                    <a:pt x="385" y="7"/>
                    <a:pt x="367" y="0"/>
                    <a:pt x="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3742">
              <a:extLst>
                <a:ext uri="{FF2B5EF4-FFF2-40B4-BE49-F238E27FC236}">
                  <a16:creationId xmlns:a16="http://schemas.microsoft.com/office/drawing/2014/main" id="{D9B6AD0C-51FC-42EE-BF8C-827B88D3B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969" y="3277893"/>
              <a:ext cx="219075" cy="211138"/>
            </a:xfrm>
            <a:custGeom>
              <a:avLst/>
              <a:gdLst>
                <a:gd name="T0" fmla="*/ 128 w 427"/>
                <a:gd name="T1" fmla="*/ 20 h 410"/>
                <a:gd name="T2" fmla="*/ 78 w 427"/>
                <a:gd name="T3" fmla="*/ 0 h 410"/>
                <a:gd name="T4" fmla="*/ 28 w 427"/>
                <a:gd name="T5" fmla="*/ 20 h 410"/>
                <a:gd name="T6" fmla="*/ 28 w 427"/>
                <a:gd name="T7" fmla="*/ 118 h 410"/>
                <a:gd name="T8" fmla="*/ 299 w 427"/>
                <a:gd name="T9" fmla="*/ 383 h 410"/>
                <a:gd name="T10" fmla="*/ 399 w 427"/>
                <a:gd name="T11" fmla="*/ 383 h 410"/>
                <a:gd name="T12" fmla="*/ 399 w 427"/>
                <a:gd name="T13" fmla="*/ 285 h 410"/>
                <a:gd name="T14" fmla="*/ 128 w 427"/>
                <a:gd name="T15" fmla="*/ 2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410">
                  <a:moveTo>
                    <a:pt x="128" y="20"/>
                  </a:moveTo>
                  <a:cubicBezTo>
                    <a:pt x="114" y="7"/>
                    <a:pt x="96" y="0"/>
                    <a:pt x="78" y="0"/>
                  </a:cubicBezTo>
                  <a:cubicBezTo>
                    <a:pt x="60" y="0"/>
                    <a:pt x="42" y="7"/>
                    <a:pt x="28" y="20"/>
                  </a:cubicBezTo>
                  <a:cubicBezTo>
                    <a:pt x="0" y="47"/>
                    <a:pt x="0" y="91"/>
                    <a:pt x="28" y="118"/>
                  </a:cubicBezTo>
                  <a:lnTo>
                    <a:pt x="299" y="383"/>
                  </a:lnTo>
                  <a:cubicBezTo>
                    <a:pt x="327" y="410"/>
                    <a:pt x="372" y="410"/>
                    <a:pt x="399" y="383"/>
                  </a:cubicBezTo>
                  <a:cubicBezTo>
                    <a:pt x="427" y="356"/>
                    <a:pt x="427" y="312"/>
                    <a:pt x="399" y="285"/>
                  </a:cubicBezTo>
                  <a:lnTo>
                    <a:pt x="128" y="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E2C78DD2-B10C-41AD-9FB5-D42EA88A7351}"/>
              </a:ext>
            </a:extLst>
          </p:cNvPr>
          <p:cNvGrpSpPr/>
          <p:nvPr/>
        </p:nvGrpSpPr>
        <p:grpSpPr>
          <a:xfrm>
            <a:off x="1640271" y="1468536"/>
            <a:ext cx="1646237" cy="2727326"/>
            <a:chOff x="1640271" y="1399086"/>
            <a:chExt cx="1646237" cy="2727326"/>
          </a:xfrm>
        </p:grpSpPr>
        <p:sp>
          <p:nvSpPr>
            <p:cNvPr id="20" name="Rectangle 2101">
              <a:extLst>
                <a:ext uri="{FF2B5EF4-FFF2-40B4-BE49-F238E27FC236}">
                  <a16:creationId xmlns:a16="http://schemas.microsoft.com/office/drawing/2014/main" id="{CDDE4FC8-1A6C-4F22-8391-72666300E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102" y="1399086"/>
              <a:ext cx="28575" cy="1109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305">
              <a:extLst>
                <a:ext uri="{FF2B5EF4-FFF2-40B4-BE49-F238E27FC236}">
                  <a16:creationId xmlns:a16="http://schemas.microsoft.com/office/drawing/2014/main" id="{81DB569E-1CC7-4B76-AEAF-187337863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808" y="2430962"/>
              <a:ext cx="939800" cy="1363663"/>
            </a:xfrm>
            <a:custGeom>
              <a:avLst/>
              <a:gdLst>
                <a:gd name="T0" fmla="*/ 1686 w 1833"/>
                <a:gd name="T1" fmla="*/ 1245 h 2660"/>
                <a:gd name="T2" fmla="*/ 1340 w 1833"/>
                <a:gd name="T3" fmla="*/ 930 h 2660"/>
                <a:gd name="T4" fmla="*/ 1339 w 1833"/>
                <a:gd name="T5" fmla="*/ 209 h 2660"/>
                <a:gd name="T6" fmla="*/ 1325 w 1833"/>
                <a:gd name="T7" fmla="*/ 173 h 2660"/>
                <a:gd name="T8" fmla="*/ 923 w 1833"/>
                <a:gd name="T9" fmla="*/ 0 h 2660"/>
                <a:gd name="T10" fmla="*/ 495 w 1833"/>
                <a:gd name="T11" fmla="*/ 168 h 2660"/>
                <a:gd name="T12" fmla="*/ 477 w 1833"/>
                <a:gd name="T13" fmla="*/ 209 h 2660"/>
                <a:gd name="T14" fmla="*/ 475 w 1833"/>
                <a:gd name="T15" fmla="*/ 940 h 2660"/>
                <a:gd name="T16" fmla="*/ 143 w 1833"/>
                <a:gd name="T17" fmla="*/ 1251 h 2660"/>
                <a:gd name="T18" fmla="*/ 0 w 1833"/>
                <a:gd name="T19" fmla="*/ 1743 h 2660"/>
                <a:gd name="T20" fmla="*/ 916 w 1833"/>
                <a:gd name="T21" fmla="*/ 2660 h 2660"/>
                <a:gd name="T22" fmla="*/ 1833 w 1833"/>
                <a:gd name="T23" fmla="*/ 1743 h 2660"/>
                <a:gd name="T24" fmla="*/ 1686 w 1833"/>
                <a:gd name="T25" fmla="*/ 1245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3" h="2660">
                  <a:moveTo>
                    <a:pt x="1686" y="1245"/>
                  </a:moveTo>
                  <a:cubicBezTo>
                    <a:pt x="1599" y="1112"/>
                    <a:pt x="1480" y="1004"/>
                    <a:pt x="1340" y="930"/>
                  </a:cubicBezTo>
                  <a:cubicBezTo>
                    <a:pt x="1340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6"/>
                    <a:pt x="1782" y="1393"/>
                    <a:pt x="1686" y="1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3735">
              <a:extLst>
                <a:ext uri="{FF2B5EF4-FFF2-40B4-BE49-F238E27FC236}">
                  <a16:creationId xmlns:a16="http://schemas.microsoft.com/office/drawing/2014/main" id="{4F45C20F-492D-44BC-BF7E-76870F6F3B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0633" y="2430962"/>
              <a:ext cx="941388" cy="1363663"/>
            </a:xfrm>
            <a:custGeom>
              <a:avLst/>
              <a:gdLst>
                <a:gd name="T0" fmla="*/ 1136 w 1833"/>
                <a:gd name="T1" fmla="*/ 1789 h 2660"/>
                <a:gd name="T2" fmla="*/ 1165 w 1833"/>
                <a:gd name="T3" fmla="*/ 1885 h 2660"/>
                <a:gd name="T4" fmla="*/ 1072 w 1833"/>
                <a:gd name="T5" fmla="*/ 1757 h 2660"/>
                <a:gd name="T6" fmla="*/ 666 w 1833"/>
                <a:gd name="T7" fmla="*/ 1848 h 2660"/>
                <a:gd name="T8" fmla="*/ 594 w 1833"/>
                <a:gd name="T9" fmla="*/ 1863 h 2660"/>
                <a:gd name="T10" fmla="*/ 696 w 1833"/>
                <a:gd name="T11" fmla="*/ 1757 h 2660"/>
                <a:gd name="T12" fmla="*/ 598 w 1833"/>
                <a:gd name="T13" fmla="*/ 1007 h 2660"/>
                <a:gd name="T14" fmla="*/ 761 w 1833"/>
                <a:gd name="T15" fmla="*/ 825 h 2660"/>
                <a:gd name="T16" fmla="*/ 713 w 1833"/>
                <a:gd name="T17" fmla="*/ 1668 h 2660"/>
                <a:gd name="T18" fmla="*/ 544 w 1833"/>
                <a:gd name="T19" fmla="*/ 1840 h 2660"/>
                <a:gd name="T20" fmla="*/ 704 w 1833"/>
                <a:gd name="T21" fmla="*/ 1907 h 2660"/>
                <a:gd name="T22" fmla="*/ 817 w 1833"/>
                <a:gd name="T23" fmla="*/ 1770 h 2660"/>
                <a:gd name="T24" fmla="*/ 884 w 1833"/>
                <a:gd name="T25" fmla="*/ 2000 h 2660"/>
                <a:gd name="T26" fmla="*/ 950 w 1833"/>
                <a:gd name="T27" fmla="*/ 1770 h 2660"/>
                <a:gd name="T28" fmla="*/ 1064 w 1833"/>
                <a:gd name="T29" fmla="*/ 1907 h 2660"/>
                <a:gd name="T30" fmla="*/ 1224 w 1833"/>
                <a:gd name="T31" fmla="*/ 1840 h 2660"/>
                <a:gd name="T32" fmla="*/ 1055 w 1833"/>
                <a:gd name="T33" fmla="*/ 1668 h 2660"/>
                <a:gd name="T34" fmla="*/ 1007 w 1833"/>
                <a:gd name="T35" fmla="*/ 867 h 2660"/>
                <a:gd name="T36" fmla="*/ 1221 w 1833"/>
                <a:gd name="T37" fmla="*/ 1002 h 2660"/>
                <a:gd name="T38" fmla="*/ 1717 w 1833"/>
                <a:gd name="T39" fmla="*/ 1743 h 2660"/>
                <a:gd name="T40" fmla="*/ 115 w 1833"/>
                <a:gd name="T41" fmla="*/ 1743 h 2660"/>
                <a:gd name="T42" fmla="*/ 933 w 1833"/>
                <a:gd name="T43" fmla="*/ 1869 h 2660"/>
                <a:gd name="T44" fmla="*/ 835 w 1833"/>
                <a:gd name="T45" fmla="*/ 1869 h 2660"/>
                <a:gd name="T46" fmla="*/ 933 w 1833"/>
                <a:gd name="T47" fmla="*/ 1869 h 2660"/>
                <a:gd name="T48" fmla="*/ 884 w 1833"/>
                <a:gd name="T49" fmla="*/ 1714 h 2660"/>
                <a:gd name="T50" fmla="*/ 766 w 1833"/>
                <a:gd name="T51" fmla="*/ 1670 h 2660"/>
                <a:gd name="T52" fmla="*/ 813 w 1833"/>
                <a:gd name="T53" fmla="*/ 834 h 2660"/>
                <a:gd name="T54" fmla="*/ 957 w 1833"/>
                <a:gd name="T55" fmla="*/ 950 h 2660"/>
                <a:gd name="T56" fmla="*/ 906 w 1833"/>
                <a:gd name="T57" fmla="*/ 1700 h 2660"/>
                <a:gd name="T58" fmla="*/ 1221 w 1833"/>
                <a:gd name="T59" fmla="*/ 675 h 2660"/>
                <a:gd name="T60" fmla="*/ 1221 w 1833"/>
                <a:gd name="T61" fmla="*/ 787 h 2660"/>
                <a:gd name="T62" fmla="*/ 595 w 1833"/>
                <a:gd name="T63" fmla="*/ 560 h 2660"/>
                <a:gd name="T64" fmla="*/ 1221 w 1833"/>
                <a:gd name="T65" fmla="*/ 425 h 2660"/>
                <a:gd name="T66" fmla="*/ 595 w 1833"/>
                <a:gd name="T67" fmla="*/ 443 h 2660"/>
                <a:gd name="T68" fmla="*/ 916 w 1833"/>
                <a:gd name="T69" fmla="*/ 2660 h 2660"/>
                <a:gd name="T70" fmla="*/ 1685 w 1833"/>
                <a:gd name="T71" fmla="*/ 1245 h 2660"/>
                <a:gd name="T72" fmla="*/ 1339 w 1833"/>
                <a:gd name="T73" fmla="*/ 209 h 2660"/>
                <a:gd name="T74" fmla="*/ 923 w 1833"/>
                <a:gd name="T75" fmla="*/ 0 h 2660"/>
                <a:gd name="T76" fmla="*/ 477 w 1833"/>
                <a:gd name="T77" fmla="*/ 209 h 2660"/>
                <a:gd name="T78" fmla="*/ 143 w 1833"/>
                <a:gd name="T79" fmla="*/ 1251 h 2660"/>
                <a:gd name="T80" fmla="*/ 916 w 1833"/>
                <a:gd name="T8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33" h="2660">
                  <a:moveTo>
                    <a:pt x="1072" y="1757"/>
                  </a:moveTo>
                  <a:cubicBezTo>
                    <a:pt x="1096" y="1762"/>
                    <a:pt x="1118" y="1772"/>
                    <a:pt x="1136" y="1789"/>
                  </a:cubicBezTo>
                  <a:cubicBezTo>
                    <a:pt x="1157" y="1807"/>
                    <a:pt x="1169" y="1832"/>
                    <a:pt x="1174" y="1863"/>
                  </a:cubicBezTo>
                  <a:cubicBezTo>
                    <a:pt x="1175" y="1870"/>
                    <a:pt x="1171" y="1879"/>
                    <a:pt x="1165" y="1885"/>
                  </a:cubicBezTo>
                  <a:cubicBezTo>
                    <a:pt x="1152" y="1897"/>
                    <a:pt x="1128" y="1894"/>
                    <a:pt x="1102" y="1848"/>
                  </a:cubicBezTo>
                  <a:cubicBezTo>
                    <a:pt x="1091" y="1828"/>
                    <a:pt x="1081" y="1796"/>
                    <a:pt x="1072" y="1757"/>
                  </a:cubicBezTo>
                  <a:close/>
                  <a:moveTo>
                    <a:pt x="696" y="1757"/>
                  </a:moveTo>
                  <a:cubicBezTo>
                    <a:pt x="687" y="1796"/>
                    <a:pt x="677" y="1828"/>
                    <a:pt x="666" y="1848"/>
                  </a:cubicBezTo>
                  <a:cubicBezTo>
                    <a:pt x="640" y="1894"/>
                    <a:pt x="616" y="1897"/>
                    <a:pt x="603" y="1885"/>
                  </a:cubicBezTo>
                  <a:cubicBezTo>
                    <a:pt x="596" y="1879"/>
                    <a:pt x="593" y="1870"/>
                    <a:pt x="594" y="1863"/>
                  </a:cubicBezTo>
                  <a:cubicBezTo>
                    <a:pt x="599" y="1832"/>
                    <a:pt x="611" y="1807"/>
                    <a:pt x="631" y="1789"/>
                  </a:cubicBezTo>
                  <a:cubicBezTo>
                    <a:pt x="650" y="1772"/>
                    <a:pt x="672" y="1762"/>
                    <a:pt x="696" y="1757"/>
                  </a:cubicBezTo>
                  <a:close/>
                  <a:moveTo>
                    <a:pt x="565" y="1023"/>
                  </a:moveTo>
                  <a:lnTo>
                    <a:pt x="598" y="1007"/>
                  </a:lnTo>
                  <a:lnTo>
                    <a:pt x="595" y="796"/>
                  </a:lnTo>
                  <a:lnTo>
                    <a:pt x="761" y="825"/>
                  </a:lnTo>
                  <a:cubicBezTo>
                    <a:pt x="761" y="855"/>
                    <a:pt x="760" y="898"/>
                    <a:pt x="758" y="950"/>
                  </a:cubicBezTo>
                  <a:cubicBezTo>
                    <a:pt x="753" y="1157"/>
                    <a:pt x="739" y="1499"/>
                    <a:pt x="713" y="1668"/>
                  </a:cubicBezTo>
                  <a:cubicBezTo>
                    <a:pt x="674" y="1672"/>
                    <a:pt x="636" y="1685"/>
                    <a:pt x="606" y="1713"/>
                  </a:cubicBezTo>
                  <a:cubicBezTo>
                    <a:pt x="574" y="1742"/>
                    <a:pt x="552" y="1787"/>
                    <a:pt x="544" y="1840"/>
                  </a:cubicBezTo>
                  <a:cubicBezTo>
                    <a:pt x="536" y="1887"/>
                    <a:pt x="550" y="1935"/>
                    <a:pt x="577" y="1961"/>
                  </a:cubicBezTo>
                  <a:cubicBezTo>
                    <a:pt x="607" y="1988"/>
                    <a:pt x="658" y="1990"/>
                    <a:pt x="704" y="1907"/>
                  </a:cubicBezTo>
                  <a:cubicBezTo>
                    <a:pt x="723" y="1873"/>
                    <a:pt x="738" y="1820"/>
                    <a:pt x="751" y="1755"/>
                  </a:cubicBezTo>
                  <a:cubicBezTo>
                    <a:pt x="774" y="1757"/>
                    <a:pt x="796" y="1762"/>
                    <a:pt x="817" y="1770"/>
                  </a:cubicBezTo>
                  <a:cubicBezTo>
                    <a:pt x="785" y="1809"/>
                    <a:pt x="782" y="1853"/>
                    <a:pt x="783" y="1874"/>
                  </a:cubicBezTo>
                  <a:cubicBezTo>
                    <a:pt x="785" y="1936"/>
                    <a:pt x="832" y="2000"/>
                    <a:pt x="884" y="2000"/>
                  </a:cubicBezTo>
                  <a:cubicBezTo>
                    <a:pt x="936" y="2000"/>
                    <a:pt x="983" y="1936"/>
                    <a:pt x="985" y="1874"/>
                  </a:cubicBezTo>
                  <a:cubicBezTo>
                    <a:pt x="986" y="1853"/>
                    <a:pt x="983" y="1809"/>
                    <a:pt x="950" y="1770"/>
                  </a:cubicBezTo>
                  <a:cubicBezTo>
                    <a:pt x="971" y="1762"/>
                    <a:pt x="994" y="1757"/>
                    <a:pt x="1017" y="1755"/>
                  </a:cubicBezTo>
                  <a:cubicBezTo>
                    <a:pt x="1029" y="1820"/>
                    <a:pt x="1045" y="1873"/>
                    <a:pt x="1064" y="1907"/>
                  </a:cubicBezTo>
                  <a:cubicBezTo>
                    <a:pt x="1110" y="1990"/>
                    <a:pt x="1161" y="1988"/>
                    <a:pt x="1190" y="1961"/>
                  </a:cubicBezTo>
                  <a:cubicBezTo>
                    <a:pt x="1218" y="1935"/>
                    <a:pt x="1232" y="1887"/>
                    <a:pt x="1224" y="1840"/>
                  </a:cubicBezTo>
                  <a:cubicBezTo>
                    <a:pt x="1215" y="1787"/>
                    <a:pt x="1194" y="1742"/>
                    <a:pt x="1161" y="1713"/>
                  </a:cubicBezTo>
                  <a:cubicBezTo>
                    <a:pt x="1131" y="1685"/>
                    <a:pt x="1094" y="1672"/>
                    <a:pt x="1055" y="1668"/>
                  </a:cubicBezTo>
                  <a:cubicBezTo>
                    <a:pt x="1029" y="1499"/>
                    <a:pt x="1015" y="1157"/>
                    <a:pt x="1009" y="950"/>
                  </a:cubicBezTo>
                  <a:cubicBezTo>
                    <a:pt x="1008" y="919"/>
                    <a:pt x="1008" y="891"/>
                    <a:pt x="1007" y="867"/>
                  </a:cubicBezTo>
                  <a:lnTo>
                    <a:pt x="1221" y="904"/>
                  </a:lnTo>
                  <a:lnTo>
                    <a:pt x="1221" y="1002"/>
                  </a:lnTo>
                  <a:lnTo>
                    <a:pt x="1255" y="1017"/>
                  </a:lnTo>
                  <a:cubicBezTo>
                    <a:pt x="1536" y="1148"/>
                    <a:pt x="1717" y="1433"/>
                    <a:pt x="1717" y="1743"/>
                  </a:cubicBezTo>
                  <a:cubicBezTo>
                    <a:pt x="1717" y="2185"/>
                    <a:pt x="1358" y="2544"/>
                    <a:pt x="916" y="2544"/>
                  </a:cubicBezTo>
                  <a:cubicBezTo>
                    <a:pt x="475" y="2544"/>
                    <a:pt x="115" y="2185"/>
                    <a:pt x="115" y="1743"/>
                  </a:cubicBezTo>
                  <a:cubicBezTo>
                    <a:pt x="115" y="1435"/>
                    <a:pt x="288" y="1159"/>
                    <a:pt x="565" y="1023"/>
                  </a:cubicBezTo>
                  <a:close/>
                  <a:moveTo>
                    <a:pt x="933" y="1869"/>
                  </a:moveTo>
                  <a:cubicBezTo>
                    <a:pt x="933" y="1882"/>
                    <a:pt x="905" y="1912"/>
                    <a:pt x="884" y="1912"/>
                  </a:cubicBezTo>
                  <a:cubicBezTo>
                    <a:pt x="862" y="1912"/>
                    <a:pt x="835" y="1882"/>
                    <a:pt x="835" y="1869"/>
                  </a:cubicBezTo>
                  <a:cubicBezTo>
                    <a:pt x="834" y="1857"/>
                    <a:pt x="847" y="1832"/>
                    <a:pt x="884" y="1812"/>
                  </a:cubicBezTo>
                  <a:cubicBezTo>
                    <a:pt x="920" y="1832"/>
                    <a:pt x="934" y="1857"/>
                    <a:pt x="933" y="1869"/>
                  </a:cubicBezTo>
                  <a:close/>
                  <a:moveTo>
                    <a:pt x="906" y="1700"/>
                  </a:moveTo>
                  <a:cubicBezTo>
                    <a:pt x="898" y="1704"/>
                    <a:pt x="891" y="1709"/>
                    <a:pt x="884" y="1714"/>
                  </a:cubicBezTo>
                  <a:cubicBezTo>
                    <a:pt x="877" y="1709"/>
                    <a:pt x="869" y="1704"/>
                    <a:pt x="862" y="1700"/>
                  </a:cubicBezTo>
                  <a:cubicBezTo>
                    <a:pt x="833" y="1685"/>
                    <a:pt x="800" y="1674"/>
                    <a:pt x="766" y="1670"/>
                  </a:cubicBezTo>
                  <a:cubicBezTo>
                    <a:pt x="795" y="1476"/>
                    <a:pt x="806" y="1137"/>
                    <a:pt x="811" y="950"/>
                  </a:cubicBezTo>
                  <a:cubicBezTo>
                    <a:pt x="812" y="896"/>
                    <a:pt x="813" y="855"/>
                    <a:pt x="813" y="834"/>
                  </a:cubicBezTo>
                  <a:lnTo>
                    <a:pt x="955" y="858"/>
                  </a:lnTo>
                  <a:cubicBezTo>
                    <a:pt x="955" y="881"/>
                    <a:pt x="956" y="912"/>
                    <a:pt x="957" y="950"/>
                  </a:cubicBezTo>
                  <a:cubicBezTo>
                    <a:pt x="961" y="1137"/>
                    <a:pt x="973" y="1476"/>
                    <a:pt x="1002" y="1670"/>
                  </a:cubicBezTo>
                  <a:cubicBezTo>
                    <a:pt x="968" y="1674"/>
                    <a:pt x="935" y="1685"/>
                    <a:pt x="906" y="1700"/>
                  </a:cubicBezTo>
                  <a:close/>
                  <a:moveTo>
                    <a:pt x="595" y="560"/>
                  </a:moveTo>
                  <a:lnTo>
                    <a:pt x="1221" y="675"/>
                  </a:lnTo>
                  <a:lnTo>
                    <a:pt x="1221" y="749"/>
                  </a:lnTo>
                  <a:lnTo>
                    <a:pt x="1221" y="787"/>
                  </a:lnTo>
                  <a:lnTo>
                    <a:pt x="595" y="679"/>
                  </a:lnTo>
                  <a:lnTo>
                    <a:pt x="595" y="560"/>
                  </a:lnTo>
                  <a:close/>
                  <a:moveTo>
                    <a:pt x="595" y="313"/>
                  </a:moveTo>
                  <a:lnTo>
                    <a:pt x="1221" y="425"/>
                  </a:lnTo>
                  <a:lnTo>
                    <a:pt x="1221" y="557"/>
                  </a:lnTo>
                  <a:lnTo>
                    <a:pt x="595" y="443"/>
                  </a:lnTo>
                  <a:lnTo>
                    <a:pt x="595" y="313"/>
                  </a:lnTo>
                  <a:close/>
                  <a:moveTo>
                    <a:pt x="916" y="2660"/>
                  </a:move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5"/>
                    <a:pt x="1782" y="1393"/>
                    <a:pt x="1685" y="1245"/>
                  </a:cubicBezTo>
                  <a:cubicBezTo>
                    <a:pt x="1599" y="1111"/>
                    <a:pt x="1480" y="1004"/>
                    <a:pt x="1340" y="930"/>
                  </a:cubicBezTo>
                  <a:cubicBezTo>
                    <a:pt x="1339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3736">
              <a:extLst>
                <a:ext uri="{FF2B5EF4-FFF2-40B4-BE49-F238E27FC236}">
                  <a16:creationId xmlns:a16="http://schemas.microsoft.com/office/drawing/2014/main" id="{1BC46E85-0F7C-4722-933D-28A3CAA03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633" y="3364412"/>
              <a:ext cx="269875" cy="71438"/>
            </a:xfrm>
            <a:custGeom>
              <a:avLst/>
              <a:gdLst>
                <a:gd name="T0" fmla="*/ 0 w 526"/>
                <a:gd name="T1" fmla="*/ 69 h 139"/>
                <a:gd name="T2" fmla="*/ 71 w 526"/>
                <a:gd name="T3" fmla="*/ 139 h 139"/>
                <a:gd name="T4" fmla="*/ 455 w 526"/>
                <a:gd name="T5" fmla="*/ 139 h 139"/>
                <a:gd name="T6" fmla="*/ 526 w 526"/>
                <a:gd name="T7" fmla="*/ 69 h 139"/>
                <a:gd name="T8" fmla="*/ 455 w 526"/>
                <a:gd name="T9" fmla="*/ 0 h 139"/>
                <a:gd name="T10" fmla="*/ 71 w 526"/>
                <a:gd name="T11" fmla="*/ 0 h 139"/>
                <a:gd name="T12" fmla="*/ 0 w 526"/>
                <a:gd name="T13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3737">
              <a:extLst>
                <a:ext uri="{FF2B5EF4-FFF2-40B4-BE49-F238E27FC236}">
                  <a16:creationId xmlns:a16="http://schemas.microsoft.com/office/drawing/2014/main" id="{AAE142C0-8B8B-43FB-8241-865BFEA2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983" y="3864474"/>
              <a:ext cx="73025" cy="261938"/>
            </a:xfrm>
            <a:custGeom>
              <a:avLst/>
              <a:gdLst>
                <a:gd name="T0" fmla="*/ 71 w 142"/>
                <a:gd name="T1" fmla="*/ 0 h 513"/>
                <a:gd name="T2" fmla="*/ 0 w 142"/>
                <a:gd name="T3" fmla="*/ 69 h 513"/>
                <a:gd name="T4" fmla="*/ 0 w 142"/>
                <a:gd name="T5" fmla="*/ 443 h 513"/>
                <a:gd name="T6" fmla="*/ 71 w 142"/>
                <a:gd name="T7" fmla="*/ 513 h 513"/>
                <a:gd name="T8" fmla="*/ 142 w 142"/>
                <a:gd name="T9" fmla="*/ 443 h 513"/>
                <a:gd name="T10" fmla="*/ 142 w 142"/>
                <a:gd name="T11" fmla="*/ 69 h 513"/>
                <a:gd name="T12" fmla="*/ 71 w 142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513">
                  <a:moveTo>
                    <a:pt x="71" y="0"/>
                  </a:moveTo>
                  <a:cubicBezTo>
                    <a:pt x="32" y="0"/>
                    <a:pt x="0" y="31"/>
                    <a:pt x="0" y="69"/>
                  </a:cubicBezTo>
                  <a:lnTo>
                    <a:pt x="0" y="443"/>
                  </a:lnTo>
                  <a:cubicBezTo>
                    <a:pt x="0" y="482"/>
                    <a:pt x="32" y="513"/>
                    <a:pt x="71" y="513"/>
                  </a:cubicBezTo>
                  <a:cubicBezTo>
                    <a:pt x="110" y="513"/>
                    <a:pt x="142" y="482"/>
                    <a:pt x="142" y="443"/>
                  </a:cubicBezTo>
                  <a:lnTo>
                    <a:pt x="142" y="69"/>
                  </a:lnTo>
                  <a:cubicBezTo>
                    <a:pt x="142" y="31"/>
                    <a:pt x="110" y="0"/>
                    <a:pt x="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3738">
              <a:extLst>
                <a:ext uri="{FF2B5EF4-FFF2-40B4-BE49-F238E27FC236}">
                  <a16:creationId xmlns:a16="http://schemas.microsoft.com/office/drawing/2014/main" id="{14C618A4-7A6E-4FA8-A7A1-F3DCE1CF2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271" y="3331074"/>
              <a:ext cx="269875" cy="71438"/>
            </a:xfrm>
            <a:custGeom>
              <a:avLst/>
              <a:gdLst>
                <a:gd name="T0" fmla="*/ 71 w 526"/>
                <a:gd name="T1" fmla="*/ 138 h 138"/>
                <a:gd name="T2" fmla="*/ 455 w 526"/>
                <a:gd name="T3" fmla="*/ 138 h 138"/>
                <a:gd name="T4" fmla="*/ 526 w 526"/>
                <a:gd name="T5" fmla="*/ 69 h 138"/>
                <a:gd name="T6" fmla="*/ 455 w 526"/>
                <a:gd name="T7" fmla="*/ 0 h 138"/>
                <a:gd name="T8" fmla="*/ 71 w 526"/>
                <a:gd name="T9" fmla="*/ 0 h 138"/>
                <a:gd name="T10" fmla="*/ 0 w 526"/>
                <a:gd name="T11" fmla="*/ 69 h 138"/>
                <a:gd name="T12" fmla="*/ 71 w 526"/>
                <a:gd name="T13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138">
                  <a:moveTo>
                    <a:pt x="71" y="138"/>
                  </a:moveTo>
                  <a:lnTo>
                    <a:pt x="455" y="138"/>
                  </a:lnTo>
                  <a:cubicBezTo>
                    <a:pt x="494" y="138"/>
                    <a:pt x="526" y="107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ubicBezTo>
                    <a:pt x="0" y="107"/>
                    <a:pt x="32" y="138"/>
                    <a:pt x="71" y="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3739">
              <a:extLst>
                <a:ext uri="{FF2B5EF4-FFF2-40B4-BE49-F238E27FC236}">
                  <a16:creationId xmlns:a16="http://schemas.microsoft.com/office/drawing/2014/main" id="{2B6B5907-730D-4CE9-9BE6-84DAEF001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7433" y="2796087"/>
              <a:ext cx="239713" cy="192088"/>
            </a:xfrm>
            <a:custGeom>
              <a:avLst/>
              <a:gdLst>
                <a:gd name="T0" fmla="*/ 38 w 467"/>
                <a:gd name="T1" fmla="*/ 125 h 374"/>
                <a:gd name="T2" fmla="*/ 344 w 467"/>
                <a:gd name="T3" fmla="*/ 351 h 374"/>
                <a:gd name="T4" fmla="*/ 443 w 467"/>
                <a:gd name="T5" fmla="*/ 337 h 374"/>
                <a:gd name="T6" fmla="*/ 429 w 467"/>
                <a:gd name="T7" fmla="*/ 241 h 374"/>
                <a:gd name="T8" fmla="*/ 123 w 467"/>
                <a:gd name="T9" fmla="*/ 14 h 374"/>
                <a:gd name="T10" fmla="*/ 81 w 467"/>
                <a:gd name="T11" fmla="*/ 0 h 374"/>
                <a:gd name="T12" fmla="*/ 24 w 467"/>
                <a:gd name="T13" fmla="*/ 28 h 374"/>
                <a:gd name="T14" fmla="*/ 38 w 467"/>
                <a:gd name="T15" fmla="*/ 12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7" h="374">
                  <a:moveTo>
                    <a:pt x="38" y="125"/>
                  </a:moveTo>
                  <a:lnTo>
                    <a:pt x="344" y="351"/>
                  </a:lnTo>
                  <a:cubicBezTo>
                    <a:pt x="375" y="374"/>
                    <a:pt x="419" y="368"/>
                    <a:pt x="443" y="337"/>
                  </a:cubicBezTo>
                  <a:cubicBezTo>
                    <a:pt x="467" y="307"/>
                    <a:pt x="460" y="264"/>
                    <a:pt x="429" y="241"/>
                  </a:cubicBezTo>
                  <a:lnTo>
                    <a:pt x="123" y="14"/>
                  </a:lnTo>
                  <a:cubicBezTo>
                    <a:pt x="111" y="5"/>
                    <a:pt x="96" y="0"/>
                    <a:pt x="81" y="0"/>
                  </a:cubicBezTo>
                  <a:cubicBezTo>
                    <a:pt x="59" y="0"/>
                    <a:pt x="38" y="10"/>
                    <a:pt x="24" y="28"/>
                  </a:cubicBezTo>
                  <a:cubicBezTo>
                    <a:pt x="0" y="58"/>
                    <a:pt x="7" y="102"/>
                    <a:pt x="38" y="1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740">
              <a:extLst>
                <a:ext uri="{FF2B5EF4-FFF2-40B4-BE49-F238E27FC236}">
                  <a16:creationId xmlns:a16="http://schemas.microsoft.com/office/drawing/2014/main" id="{9EF86197-3C13-4F12-8A9F-7EE9ADF64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571" y="2796087"/>
              <a:ext cx="238125" cy="192088"/>
            </a:xfrm>
            <a:custGeom>
              <a:avLst/>
              <a:gdLst>
                <a:gd name="T0" fmla="*/ 123 w 466"/>
                <a:gd name="T1" fmla="*/ 351 h 374"/>
                <a:gd name="T2" fmla="*/ 429 w 466"/>
                <a:gd name="T3" fmla="*/ 125 h 374"/>
                <a:gd name="T4" fmla="*/ 442 w 466"/>
                <a:gd name="T5" fmla="*/ 28 h 374"/>
                <a:gd name="T6" fmla="*/ 386 w 466"/>
                <a:gd name="T7" fmla="*/ 0 h 374"/>
                <a:gd name="T8" fmla="*/ 343 w 466"/>
                <a:gd name="T9" fmla="*/ 14 h 374"/>
                <a:gd name="T10" fmla="*/ 37 w 466"/>
                <a:gd name="T11" fmla="*/ 241 h 374"/>
                <a:gd name="T12" fmla="*/ 23 w 466"/>
                <a:gd name="T13" fmla="*/ 337 h 374"/>
                <a:gd name="T14" fmla="*/ 123 w 466"/>
                <a:gd name="T15" fmla="*/ 35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6" h="374">
                  <a:moveTo>
                    <a:pt x="123" y="351"/>
                  </a:moveTo>
                  <a:lnTo>
                    <a:pt x="429" y="125"/>
                  </a:lnTo>
                  <a:cubicBezTo>
                    <a:pt x="460" y="102"/>
                    <a:pt x="466" y="58"/>
                    <a:pt x="442" y="28"/>
                  </a:cubicBezTo>
                  <a:cubicBezTo>
                    <a:pt x="428" y="10"/>
                    <a:pt x="407" y="0"/>
                    <a:pt x="386" y="0"/>
                  </a:cubicBezTo>
                  <a:cubicBezTo>
                    <a:pt x="371" y="0"/>
                    <a:pt x="356" y="5"/>
                    <a:pt x="343" y="14"/>
                  </a:cubicBezTo>
                  <a:lnTo>
                    <a:pt x="37" y="241"/>
                  </a:lnTo>
                  <a:cubicBezTo>
                    <a:pt x="6" y="264"/>
                    <a:pt x="0" y="307"/>
                    <a:pt x="23" y="337"/>
                  </a:cubicBezTo>
                  <a:cubicBezTo>
                    <a:pt x="47" y="368"/>
                    <a:pt x="92" y="374"/>
                    <a:pt x="123" y="3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3741">
              <a:extLst>
                <a:ext uri="{FF2B5EF4-FFF2-40B4-BE49-F238E27FC236}">
                  <a16:creationId xmlns:a16="http://schemas.microsoft.com/office/drawing/2014/main" id="{64F10F72-2A70-42AC-9487-02FF7B465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471" y="3750174"/>
              <a:ext cx="219075" cy="211138"/>
            </a:xfrm>
            <a:custGeom>
              <a:avLst/>
              <a:gdLst>
                <a:gd name="T0" fmla="*/ 349 w 427"/>
                <a:gd name="T1" fmla="*/ 0 h 410"/>
                <a:gd name="T2" fmla="*/ 299 w 427"/>
                <a:gd name="T3" fmla="*/ 20 h 410"/>
                <a:gd name="T4" fmla="*/ 27 w 427"/>
                <a:gd name="T5" fmla="*/ 285 h 410"/>
                <a:gd name="T6" fmla="*/ 27 w 427"/>
                <a:gd name="T7" fmla="*/ 383 h 410"/>
                <a:gd name="T8" fmla="*/ 128 w 427"/>
                <a:gd name="T9" fmla="*/ 383 h 410"/>
                <a:gd name="T10" fmla="*/ 399 w 427"/>
                <a:gd name="T11" fmla="*/ 118 h 410"/>
                <a:gd name="T12" fmla="*/ 399 w 427"/>
                <a:gd name="T13" fmla="*/ 20 h 410"/>
                <a:gd name="T14" fmla="*/ 349 w 427"/>
                <a:gd name="T1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410">
                  <a:moveTo>
                    <a:pt x="349" y="0"/>
                  </a:moveTo>
                  <a:cubicBezTo>
                    <a:pt x="331" y="0"/>
                    <a:pt x="313" y="7"/>
                    <a:pt x="299" y="20"/>
                  </a:cubicBezTo>
                  <a:lnTo>
                    <a:pt x="27" y="285"/>
                  </a:lnTo>
                  <a:cubicBezTo>
                    <a:pt x="0" y="312"/>
                    <a:pt x="0" y="356"/>
                    <a:pt x="27" y="383"/>
                  </a:cubicBezTo>
                  <a:cubicBezTo>
                    <a:pt x="55" y="410"/>
                    <a:pt x="100" y="410"/>
                    <a:pt x="128" y="383"/>
                  </a:cubicBezTo>
                  <a:lnTo>
                    <a:pt x="399" y="118"/>
                  </a:lnTo>
                  <a:cubicBezTo>
                    <a:pt x="427" y="91"/>
                    <a:pt x="427" y="47"/>
                    <a:pt x="399" y="20"/>
                  </a:cubicBezTo>
                  <a:cubicBezTo>
                    <a:pt x="385" y="7"/>
                    <a:pt x="367" y="0"/>
                    <a:pt x="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742">
              <a:extLst>
                <a:ext uri="{FF2B5EF4-FFF2-40B4-BE49-F238E27FC236}">
                  <a16:creationId xmlns:a16="http://schemas.microsoft.com/office/drawing/2014/main" id="{66D0A985-A3F9-4800-A311-45192FCF1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358" y="3750174"/>
              <a:ext cx="219075" cy="211138"/>
            </a:xfrm>
            <a:custGeom>
              <a:avLst/>
              <a:gdLst>
                <a:gd name="T0" fmla="*/ 128 w 427"/>
                <a:gd name="T1" fmla="*/ 20 h 410"/>
                <a:gd name="T2" fmla="*/ 78 w 427"/>
                <a:gd name="T3" fmla="*/ 0 h 410"/>
                <a:gd name="T4" fmla="*/ 28 w 427"/>
                <a:gd name="T5" fmla="*/ 20 h 410"/>
                <a:gd name="T6" fmla="*/ 28 w 427"/>
                <a:gd name="T7" fmla="*/ 118 h 410"/>
                <a:gd name="T8" fmla="*/ 299 w 427"/>
                <a:gd name="T9" fmla="*/ 383 h 410"/>
                <a:gd name="T10" fmla="*/ 399 w 427"/>
                <a:gd name="T11" fmla="*/ 383 h 410"/>
                <a:gd name="T12" fmla="*/ 399 w 427"/>
                <a:gd name="T13" fmla="*/ 285 h 410"/>
                <a:gd name="T14" fmla="*/ 128 w 427"/>
                <a:gd name="T15" fmla="*/ 2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410">
                  <a:moveTo>
                    <a:pt x="128" y="20"/>
                  </a:moveTo>
                  <a:cubicBezTo>
                    <a:pt x="114" y="7"/>
                    <a:pt x="96" y="0"/>
                    <a:pt x="78" y="0"/>
                  </a:cubicBezTo>
                  <a:cubicBezTo>
                    <a:pt x="60" y="0"/>
                    <a:pt x="42" y="7"/>
                    <a:pt x="28" y="20"/>
                  </a:cubicBezTo>
                  <a:cubicBezTo>
                    <a:pt x="0" y="47"/>
                    <a:pt x="0" y="91"/>
                    <a:pt x="28" y="118"/>
                  </a:cubicBezTo>
                  <a:lnTo>
                    <a:pt x="299" y="383"/>
                  </a:lnTo>
                  <a:cubicBezTo>
                    <a:pt x="327" y="410"/>
                    <a:pt x="372" y="410"/>
                    <a:pt x="399" y="383"/>
                  </a:cubicBezTo>
                  <a:cubicBezTo>
                    <a:pt x="427" y="356"/>
                    <a:pt x="427" y="312"/>
                    <a:pt x="399" y="285"/>
                  </a:cubicBezTo>
                  <a:lnTo>
                    <a:pt x="128" y="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6928EA13-925B-425B-BDDD-19251D21BA87}"/>
              </a:ext>
            </a:extLst>
          </p:cNvPr>
          <p:cNvGrpSpPr/>
          <p:nvPr/>
        </p:nvGrpSpPr>
        <p:grpSpPr>
          <a:xfrm>
            <a:off x="7365102" y="-235714"/>
            <a:ext cx="1646237" cy="3524749"/>
            <a:chOff x="8905493" y="0"/>
            <a:chExt cx="1646237" cy="3524749"/>
          </a:xfrm>
        </p:grpSpPr>
        <p:sp>
          <p:nvSpPr>
            <p:cNvPr id="31" name="Rectangle 2101">
              <a:extLst>
                <a:ext uri="{FF2B5EF4-FFF2-40B4-BE49-F238E27FC236}">
                  <a16:creationId xmlns:a16="http://schemas.microsoft.com/office/drawing/2014/main" id="{C12BAECC-C57E-45A4-8879-00BB7FD4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4324" y="0"/>
              <a:ext cx="28575" cy="2011680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305">
              <a:extLst>
                <a:ext uri="{FF2B5EF4-FFF2-40B4-BE49-F238E27FC236}">
                  <a16:creationId xmlns:a16="http://schemas.microsoft.com/office/drawing/2014/main" id="{7AE59ED0-9F2E-45E3-9E4F-928144CA9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030" y="1829299"/>
              <a:ext cx="939800" cy="1363663"/>
            </a:xfrm>
            <a:custGeom>
              <a:avLst/>
              <a:gdLst>
                <a:gd name="T0" fmla="*/ 1686 w 1833"/>
                <a:gd name="T1" fmla="*/ 1245 h 2660"/>
                <a:gd name="T2" fmla="*/ 1340 w 1833"/>
                <a:gd name="T3" fmla="*/ 930 h 2660"/>
                <a:gd name="T4" fmla="*/ 1339 w 1833"/>
                <a:gd name="T5" fmla="*/ 209 h 2660"/>
                <a:gd name="T6" fmla="*/ 1325 w 1833"/>
                <a:gd name="T7" fmla="*/ 173 h 2660"/>
                <a:gd name="T8" fmla="*/ 923 w 1833"/>
                <a:gd name="T9" fmla="*/ 0 h 2660"/>
                <a:gd name="T10" fmla="*/ 495 w 1833"/>
                <a:gd name="T11" fmla="*/ 168 h 2660"/>
                <a:gd name="T12" fmla="*/ 477 w 1833"/>
                <a:gd name="T13" fmla="*/ 209 h 2660"/>
                <a:gd name="T14" fmla="*/ 475 w 1833"/>
                <a:gd name="T15" fmla="*/ 940 h 2660"/>
                <a:gd name="T16" fmla="*/ 143 w 1833"/>
                <a:gd name="T17" fmla="*/ 1251 h 2660"/>
                <a:gd name="T18" fmla="*/ 0 w 1833"/>
                <a:gd name="T19" fmla="*/ 1743 h 2660"/>
                <a:gd name="T20" fmla="*/ 916 w 1833"/>
                <a:gd name="T21" fmla="*/ 2660 h 2660"/>
                <a:gd name="T22" fmla="*/ 1833 w 1833"/>
                <a:gd name="T23" fmla="*/ 1743 h 2660"/>
                <a:gd name="T24" fmla="*/ 1686 w 1833"/>
                <a:gd name="T25" fmla="*/ 1245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3" h="2660">
                  <a:moveTo>
                    <a:pt x="1686" y="1245"/>
                  </a:moveTo>
                  <a:cubicBezTo>
                    <a:pt x="1599" y="1112"/>
                    <a:pt x="1480" y="1004"/>
                    <a:pt x="1340" y="930"/>
                  </a:cubicBezTo>
                  <a:cubicBezTo>
                    <a:pt x="1340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6"/>
                    <a:pt x="1782" y="1393"/>
                    <a:pt x="1686" y="12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5">
              <a:extLst>
                <a:ext uri="{FF2B5EF4-FFF2-40B4-BE49-F238E27FC236}">
                  <a16:creationId xmlns:a16="http://schemas.microsoft.com/office/drawing/2014/main" id="{EA91A677-14BB-403C-932C-38F54A2F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5855" y="1829299"/>
              <a:ext cx="941388" cy="1363663"/>
            </a:xfrm>
            <a:custGeom>
              <a:avLst/>
              <a:gdLst>
                <a:gd name="T0" fmla="*/ 1136 w 1833"/>
                <a:gd name="T1" fmla="*/ 1789 h 2660"/>
                <a:gd name="T2" fmla="*/ 1165 w 1833"/>
                <a:gd name="T3" fmla="*/ 1885 h 2660"/>
                <a:gd name="T4" fmla="*/ 1072 w 1833"/>
                <a:gd name="T5" fmla="*/ 1757 h 2660"/>
                <a:gd name="T6" fmla="*/ 666 w 1833"/>
                <a:gd name="T7" fmla="*/ 1848 h 2660"/>
                <a:gd name="T8" fmla="*/ 594 w 1833"/>
                <a:gd name="T9" fmla="*/ 1863 h 2660"/>
                <a:gd name="T10" fmla="*/ 696 w 1833"/>
                <a:gd name="T11" fmla="*/ 1757 h 2660"/>
                <a:gd name="T12" fmla="*/ 598 w 1833"/>
                <a:gd name="T13" fmla="*/ 1007 h 2660"/>
                <a:gd name="T14" fmla="*/ 761 w 1833"/>
                <a:gd name="T15" fmla="*/ 825 h 2660"/>
                <a:gd name="T16" fmla="*/ 713 w 1833"/>
                <a:gd name="T17" fmla="*/ 1668 h 2660"/>
                <a:gd name="T18" fmla="*/ 544 w 1833"/>
                <a:gd name="T19" fmla="*/ 1840 h 2660"/>
                <a:gd name="T20" fmla="*/ 704 w 1833"/>
                <a:gd name="T21" fmla="*/ 1907 h 2660"/>
                <a:gd name="T22" fmla="*/ 817 w 1833"/>
                <a:gd name="T23" fmla="*/ 1770 h 2660"/>
                <a:gd name="T24" fmla="*/ 884 w 1833"/>
                <a:gd name="T25" fmla="*/ 2000 h 2660"/>
                <a:gd name="T26" fmla="*/ 950 w 1833"/>
                <a:gd name="T27" fmla="*/ 1770 h 2660"/>
                <a:gd name="T28" fmla="*/ 1064 w 1833"/>
                <a:gd name="T29" fmla="*/ 1907 h 2660"/>
                <a:gd name="T30" fmla="*/ 1224 w 1833"/>
                <a:gd name="T31" fmla="*/ 1840 h 2660"/>
                <a:gd name="T32" fmla="*/ 1055 w 1833"/>
                <a:gd name="T33" fmla="*/ 1668 h 2660"/>
                <a:gd name="T34" fmla="*/ 1007 w 1833"/>
                <a:gd name="T35" fmla="*/ 867 h 2660"/>
                <a:gd name="T36" fmla="*/ 1221 w 1833"/>
                <a:gd name="T37" fmla="*/ 1002 h 2660"/>
                <a:gd name="T38" fmla="*/ 1717 w 1833"/>
                <a:gd name="T39" fmla="*/ 1743 h 2660"/>
                <a:gd name="T40" fmla="*/ 115 w 1833"/>
                <a:gd name="T41" fmla="*/ 1743 h 2660"/>
                <a:gd name="T42" fmla="*/ 933 w 1833"/>
                <a:gd name="T43" fmla="*/ 1869 h 2660"/>
                <a:gd name="T44" fmla="*/ 835 w 1833"/>
                <a:gd name="T45" fmla="*/ 1869 h 2660"/>
                <a:gd name="T46" fmla="*/ 933 w 1833"/>
                <a:gd name="T47" fmla="*/ 1869 h 2660"/>
                <a:gd name="T48" fmla="*/ 884 w 1833"/>
                <a:gd name="T49" fmla="*/ 1714 h 2660"/>
                <a:gd name="T50" fmla="*/ 766 w 1833"/>
                <a:gd name="T51" fmla="*/ 1670 h 2660"/>
                <a:gd name="T52" fmla="*/ 813 w 1833"/>
                <a:gd name="T53" fmla="*/ 834 h 2660"/>
                <a:gd name="T54" fmla="*/ 957 w 1833"/>
                <a:gd name="T55" fmla="*/ 950 h 2660"/>
                <a:gd name="T56" fmla="*/ 906 w 1833"/>
                <a:gd name="T57" fmla="*/ 1700 h 2660"/>
                <a:gd name="T58" fmla="*/ 1221 w 1833"/>
                <a:gd name="T59" fmla="*/ 675 h 2660"/>
                <a:gd name="T60" fmla="*/ 1221 w 1833"/>
                <a:gd name="T61" fmla="*/ 787 h 2660"/>
                <a:gd name="T62" fmla="*/ 595 w 1833"/>
                <a:gd name="T63" fmla="*/ 560 h 2660"/>
                <a:gd name="T64" fmla="*/ 1221 w 1833"/>
                <a:gd name="T65" fmla="*/ 425 h 2660"/>
                <a:gd name="T66" fmla="*/ 595 w 1833"/>
                <a:gd name="T67" fmla="*/ 443 h 2660"/>
                <a:gd name="T68" fmla="*/ 916 w 1833"/>
                <a:gd name="T69" fmla="*/ 2660 h 2660"/>
                <a:gd name="T70" fmla="*/ 1685 w 1833"/>
                <a:gd name="T71" fmla="*/ 1245 h 2660"/>
                <a:gd name="T72" fmla="*/ 1339 w 1833"/>
                <a:gd name="T73" fmla="*/ 209 h 2660"/>
                <a:gd name="T74" fmla="*/ 923 w 1833"/>
                <a:gd name="T75" fmla="*/ 0 h 2660"/>
                <a:gd name="T76" fmla="*/ 477 w 1833"/>
                <a:gd name="T77" fmla="*/ 209 h 2660"/>
                <a:gd name="T78" fmla="*/ 143 w 1833"/>
                <a:gd name="T79" fmla="*/ 1251 h 2660"/>
                <a:gd name="T80" fmla="*/ 916 w 1833"/>
                <a:gd name="T8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33" h="2660">
                  <a:moveTo>
                    <a:pt x="1072" y="1757"/>
                  </a:moveTo>
                  <a:cubicBezTo>
                    <a:pt x="1096" y="1762"/>
                    <a:pt x="1118" y="1772"/>
                    <a:pt x="1136" y="1789"/>
                  </a:cubicBezTo>
                  <a:cubicBezTo>
                    <a:pt x="1157" y="1807"/>
                    <a:pt x="1169" y="1832"/>
                    <a:pt x="1174" y="1863"/>
                  </a:cubicBezTo>
                  <a:cubicBezTo>
                    <a:pt x="1175" y="1870"/>
                    <a:pt x="1171" y="1879"/>
                    <a:pt x="1165" y="1885"/>
                  </a:cubicBezTo>
                  <a:cubicBezTo>
                    <a:pt x="1152" y="1897"/>
                    <a:pt x="1128" y="1894"/>
                    <a:pt x="1102" y="1848"/>
                  </a:cubicBezTo>
                  <a:cubicBezTo>
                    <a:pt x="1091" y="1828"/>
                    <a:pt x="1081" y="1796"/>
                    <a:pt x="1072" y="1757"/>
                  </a:cubicBezTo>
                  <a:close/>
                  <a:moveTo>
                    <a:pt x="696" y="1757"/>
                  </a:moveTo>
                  <a:cubicBezTo>
                    <a:pt x="687" y="1796"/>
                    <a:pt x="677" y="1828"/>
                    <a:pt x="666" y="1848"/>
                  </a:cubicBezTo>
                  <a:cubicBezTo>
                    <a:pt x="640" y="1894"/>
                    <a:pt x="616" y="1897"/>
                    <a:pt x="603" y="1885"/>
                  </a:cubicBezTo>
                  <a:cubicBezTo>
                    <a:pt x="596" y="1879"/>
                    <a:pt x="593" y="1870"/>
                    <a:pt x="594" y="1863"/>
                  </a:cubicBezTo>
                  <a:cubicBezTo>
                    <a:pt x="599" y="1832"/>
                    <a:pt x="611" y="1807"/>
                    <a:pt x="631" y="1789"/>
                  </a:cubicBezTo>
                  <a:cubicBezTo>
                    <a:pt x="650" y="1772"/>
                    <a:pt x="672" y="1762"/>
                    <a:pt x="696" y="1757"/>
                  </a:cubicBezTo>
                  <a:close/>
                  <a:moveTo>
                    <a:pt x="565" y="1023"/>
                  </a:moveTo>
                  <a:lnTo>
                    <a:pt x="598" y="1007"/>
                  </a:lnTo>
                  <a:lnTo>
                    <a:pt x="595" y="796"/>
                  </a:lnTo>
                  <a:lnTo>
                    <a:pt x="761" y="825"/>
                  </a:lnTo>
                  <a:cubicBezTo>
                    <a:pt x="761" y="855"/>
                    <a:pt x="760" y="898"/>
                    <a:pt x="758" y="950"/>
                  </a:cubicBezTo>
                  <a:cubicBezTo>
                    <a:pt x="753" y="1157"/>
                    <a:pt x="739" y="1499"/>
                    <a:pt x="713" y="1668"/>
                  </a:cubicBezTo>
                  <a:cubicBezTo>
                    <a:pt x="674" y="1672"/>
                    <a:pt x="636" y="1685"/>
                    <a:pt x="606" y="1713"/>
                  </a:cubicBezTo>
                  <a:cubicBezTo>
                    <a:pt x="574" y="1742"/>
                    <a:pt x="552" y="1787"/>
                    <a:pt x="544" y="1840"/>
                  </a:cubicBezTo>
                  <a:cubicBezTo>
                    <a:pt x="536" y="1887"/>
                    <a:pt x="550" y="1935"/>
                    <a:pt x="577" y="1961"/>
                  </a:cubicBezTo>
                  <a:cubicBezTo>
                    <a:pt x="607" y="1988"/>
                    <a:pt x="658" y="1990"/>
                    <a:pt x="704" y="1907"/>
                  </a:cubicBezTo>
                  <a:cubicBezTo>
                    <a:pt x="723" y="1873"/>
                    <a:pt x="738" y="1820"/>
                    <a:pt x="751" y="1755"/>
                  </a:cubicBezTo>
                  <a:cubicBezTo>
                    <a:pt x="774" y="1757"/>
                    <a:pt x="796" y="1762"/>
                    <a:pt x="817" y="1770"/>
                  </a:cubicBezTo>
                  <a:cubicBezTo>
                    <a:pt x="785" y="1809"/>
                    <a:pt x="782" y="1853"/>
                    <a:pt x="783" y="1874"/>
                  </a:cubicBezTo>
                  <a:cubicBezTo>
                    <a:pt x="785" y="1936"/>
                    <a:pt x="832" y="2000"/>
                    <a:pt x="884" y="2000"/>
                  </a:cubicBezTo>
                  <a:cubicBezTo>
                    <a:pt x="936" y="2000"/>
                    <a:pt x="983" y="1936"/>
                    <a:pt x="985" y="1874"/>
                  </a:cubicBezTo>
                  <a:cubicBezTo>
                    <a:pt x="986" y="1853"/>
                    <a:pt x="983" y="1809"/>
                    <a:pt x="950" y="1770"/>
                  </a:cubicBezTo>
                  <a:cubicBezTo>
                    <a:pt x="971" y="1762"/>
                    <a:pt x="994" y="1757"/>
                    <a:pt x="1017" y="1755"/>
                  </a:cubicBezTo>
                  <a:cubicBezTo>
                    <a:pt x="1029" y="1820"/>
                    <a:pt x="1045" y="1873"/>
                    <a:pt x="1064" y="1907"/>
                  </a:cubicBezTo>
                  <a:cubicBezTo>
                    <a:pt x="1110" y="1990"/>
                    <a:pt x="1161" y="1988"/>
                    <a:pt x="1190" y="1961"/>
                  </a:cubicBezTo>
                  <a:cubicBezTo>
                    <a:pt x="1218" y="1935"/>
                    <a:pt x="1232" y="1887"/>
                    <a:pt x="1224" y="1840"/>
                  </a:cubicBezTo>
                  <a:cubicBezTo>
                    <a:pt x="1215" y="1787"/>
                    <a:pt x="1194" y="1742"/>
                    <a:pt x="1161" y="1713"/>
                  </a:cubicBezTo>
                  <a:cubicBezTo>
                    <a:pt x="1131" y="1685"/>
                    <a:pt x="1094" y="1672"/>
                    <a:pt x="1055" y="1668"/>
                  </a:cubicBezTo>
                  <a:cubicBezTo>
                    <a:pt x="1029" y="1499"/>
                    <a:pt x="1015" y="1157"/>
                    <a:pt x="1009" y="950"/>
                  </a:cubicBezTo>
                  <a:cubicBezTo>
                    <a:pt x="1008" y="919"/>
                    <a:pt x="1008" y="891"/>
                    <a:pt x="1007" y="867"/>
                  </a:cubicBezTo>
                  <a:lnTo>
                    <a:pt x="1221" y="904"/>
                  </a:lnTo>
                  <a:lnTo>
                    <a:pt x="1221" y="1002"/>
                  </a:lnTo>
                  <a:lnTo>
                    <a:pt x="1255" y="1017"/>
                  </a:lnTo>
                  <a:cubicBezTo>
                    <a:pt x="1536" y="1148"/>
                    <a:pt x="1717" y="1433"/>
                    <a:pt x="1717" y="1743"/>
                  </a:cubicBezTo>
                  <a:cubicBezTo>
                    <a:pt x="1717" y="2185"/>
                    <a:pt x="1358" y="2544"/>
                    <a:pt x="916" y="2544"/>
                  </a:cubicBezTo>
                  <a:cubicBezTo>
                    <a:pt x="475" y="2544"/>
                    <a:pt x="115" y="2185"/>
                    <a:pt x="115" y="1743"/>
                  </a:cubicBezTo>
                  <a:cubicBezTo>
                    <a:pt x="115" y="1435"/>
                    <a:pt x="288" y="1159"/>
                    <a:pt x="565" y="1023"/>
                  </a:cubicBezTo>
                  <a:close/>
                  <a:moveTo>
                    <a:pt x="933" y="1869"/>
                  </a:moveTo>
                  <a:cubicBezTo>
                    <a:pt x="933" y="1882"/>
                    <a:pt x="905" y="1912"/>
                    <a:pt x="884" y="1912"/>
                  </a:cubicBezTo>
                  <a:cubicBezTo>
                    <a:pt x="862" y="1912"/>
                    <a:pt x="835" y="1882"/>
                    <a:pt x="835" y="1869"/>
                  </a:cubicBezTo>
                  <a:cubicBezTo>
                    <a:pt x="834" y="1857"/>
                    <a:pt x="847" y="1832"/>
                    <a:pt x="884" y="1812"/>
                  </a:cubicBezTo>
                  <a:cubicBezTo>
                    <a:pt x="920" y="1832"/>
                    <a:pt x="934" y="1857"/>
                    <a:pt x="933" y="1869"/>
                  </a:cubicBezTo>
                  <a:close/>
                  <a:moveTo>
                    <a:pt x="906" y="1700"/>
                  </a:moveTo>
                  <a:cubicBezTo>
                    <a:pt x="898" y="1704"/>
                    <a:pt x="891" y="1709"/>
                    <a:pt x="884" y="1714"/>
                  </a:cubicBezTo>
                  <a:cubicBezTo>
                    <a:pt x="877" y="1709"/>
                    <a:pt x="869" y="1704"/>
                    <a:pt x="862" y="1700"/>
                  </a:cubicBezTo>
                  <a:cubicBezTo>
                    <a:pt x="833" y="1685"/>
                    <a:pt x="800" y="1674"/>
                    <a:pt x="766" y="1670"/>
                  </a:cubicBezTo>
                  <a:cubicBezTo>
                    <a:pt x="795" y="1476"/>
                    <a:pt x="806" y="1137"/>
                    <a:pt x="811" y="950"/>
                  </a:cubicBezTo>
                  <a:cubicBezTo>
                    <a:pt x="812" y="896"/>
                    <a:pt x="813" y="855"/>
                    <a:pt x="813" y="834"/>
                  </a:cubicBezTo>
                  <a:lnTo>
                    <a:pt x="955" y="858"/>
                  </a:lnTo>
                  <a:cubicBezTo>
                    <a:pt x="955" y="881"/>
                    <a:pt x="956" y="912"/>
                    <a:pt x="957" y="950"/>
                  </a:cubicBezTo>
                  <a:cubicBezTo>
                    <a:pt x="961" y="1137"/>
                    <a:pt x="973" y="1476"/>
                    <a:pt x="1002" y="1670"/>
                  </a:cubicBezTo>
                  <a:cubicBezTo>
                    <a:pt x="968" y="1674"/>
                    <a:pt x="935" y="1685"/>
                    <a:pt x="906" y="1700"/>
                  </a:cubicBezTo>
                  <a:close/>
                  <a:moveTo>
                    <a:pt x="595" y="560"/>
                  </a:moveTo>
                  <a:lnTo>
                    <a:pt x="1221" y="675"/>
                  </a:lnTo>
                  <a:lnTo>
                    <a:pt x="1221" y="749"/>
                  </a:lnTo>
                  <a:lnTo>
                    <a:pt x="1221" y="787"/>
                  </a:lnTo>
                  <a:lnTo>
                    <a:pt x="595" y="679"/>
                  </a:lnTo>
                  <a:lnTo>
                    <a:pt x="595" y="560"/>
                  </a:lnTo>
                  <a:close/>
                  <a:moveTo>
                    <a:pt x="595" y="313"/>
                  </a:moveTo>
                  <a:lnTo>
                    <a:pt x="1221" y="425"/>
                  </a:lnTo>
                  <a:lnTo>
                    <a:pt x="1221" y="557"/>
                  </a:lnTo>
                  <a:lnTo>
                    <a:pt x="595" y="443"/>
                  </a:lnTo>
                  <a:lnTo>
                    <a:pt x="595" y="313"/>
                  </a:lnTo>
                  <a:close/>
                  <a:moveTo>
                    <a:pt x="916" y="2660"/>
                  </a:move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5"/>
                    <a:pt x="1782" y="1393"/>
                    <a:pt x="1685" y="1245"/>
                  </a:cubicBezTo>
                  <a:cubicBezTo>
                    <a:pt x="1599" y="1111"/>
                    <a:pt x="1480" y="1004"/>
                    <a:pt x="1340" y="930"/>
                  </a:cubicBezTo>
                  <a:cubicBezTo>
                    <a:pt x="1339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736">
              <a:extLst>
                <a:ext uri="{FF2B5EF4-FFF2-40B4-BE49-F238E27FC236}">
                  <a16:creationId xmlns:a16="http://schemas.microsoft.com/office/drawing/2014/main" id="{A682B102-2AC2-4643-9BDB-E80944FE7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855" y="2762749"/>
              <a:ext cx="269875" cy="71438"/>
            </a:xfrm>
            <a:custGeom>
              <a:avLst/>
              <a:gdLst>
                <a:gd name="T0" fmla="*/ 0 w 526"/>
                <a:gd name="T1" fmla="*/ 69 h 139"/>
                <a:gd name="T2" fmla="*/ 71 w 526"/>
                <a:gd name="T3" fmla="*/ 139 h 139"/>
                <a:gd name="T4" fmla="*/ 455 w 526"/>
                <a:gd name="T5" fmla="*/ 139 h 139"/>
                <a:gd name="T6" fmla="*/ 526 w 526"/>
                <a:gd name="T7" fmla="*/ 69 h 139"/>
                <a:gd name="T8" fmla="*/ 455 w 526"/>
                <a:gd name="T9" fmla="*/ 0 h 139"/>
                <a:gd name="T10" fmla="*/ 71 w 526"/>
                <a:gd name="T11" fmla="*/ 0 h 139"/>
                <a:gd name="T12" fmla="*/ 0 w 526"/>
                <a:gd name="T13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737">
              <a:extLst>
                <a:ext uri="{FF2B5EF4-FFF2-40B4-BE49-F238E27FC236}">
                  <a16:creationId xmlns:a16="http://schemas.microsoft.com/office/drawing/2014/main" id="{1007BDEC-6294-4CDE-AC62-D135B3EA0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205" y="3262811"/>
              <a:ext cx="73025" cy="261938"/>
            </a:xfrm>
            <a:custGeom>
              <a:avLst/>
              <a:gdLst>
                <a:gd name="T0" fmla="*/ 71 w 142"/>
                <a:gd name="T1" fmla="*/ 0 h 513"/>
                <a:gd name="T2" fmla="*/ 0 w 142"/>
                <a:gd name="T3" fmla="*/ 69 h 513"/>
                <a:gd name="T4" fmla="*/ 0 w 142"/>
                <a:gd name="T5" fmla="*/ 443 h 513"/>
                <a:gd name="T6" fmla="*/ 71 w 142"/>
                <a:gd name="T7" fmla="*/ 513 h 513"/>
                <a:gd name="T8" fmla="*/ 142 w 142"/>
                <a:gd name="T9" fmla="*/ 443 h 513"/>
                <a:gd name="T10" fmla="*/ 142 w 142"/>
                <a:gd name="T11" fmla="*/ 69 h 513"/>
                <a:gd name="T12" fmla="*/ 71 w 142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513">
                  <a:moveTo>
                    <a:pt x="71" y="0"/>
                  </a:moveTo>
                  <a:cubicBezTo>
                    <a:pt x="32" y="0"/>
                    <a:pt x="0" y="31"/>
                    <a:pt x="0" y="69"/>
                  </a:cubicBezTo>
                  <a:lnTo>
                    <a:pt x="0" y="443"/>
                  </a:lnTo>
                  <a:cubicBezTo>
                    <a:pt x="0" y="482"/>
                    <a:pt x="32" y="513"/>
                    <a:pt x="71" y="513"/>
                  </a:cubicBezTo>
                  <a:cubicBezTo>
                    <a:pt x="110" y="513"/>
                    <a:pt x="142" y="482"/>
                    <a:pt x="142" y="443"/>
                  </a:cubicBezTo>
                  <a:lnTo>
                    <a:pt x="142" y="69"/>
                  </a:lnTo>
                  <a:cubicBezTo>
                    <a:pt x="142" y="31"/>
                    <a:pt x="110" y="0"/>
                    <a:pt x="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738">
              <a:extLst>
                <a:ext uri="{FF2B5EF4-FFF2-40B4-BE49-F238E27FC236}">
                  <a16:creationId xmlns:a16="http://schemas.microsoft.com/office/drawing/2014/main" id="{D02E48FD-A870-43F9-8120-82BE9A5E1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493" y="2729411"/>
              <a:ext cx="269875" cy="71438"/>
            </a:xfrm>
            <a:custGeom>
              <a:avLst/>
              <a:gdLst>
                <a:gd name="T0" fmla="*/ 71 w 526"/>
                <a:gd name="T1" fmla="*/ 138 h 138"/>
                <a:gd name="T2" fmla="*/ 455 w 526"/>
                <a:gd name="T3" fmla="*/ 138 h 138"/>
                <a:gd name="T4" fmla="*/ 526 w 526"/>
                <a:gd name="T5" fmla="*/ 69 h 138"/>
                <a:gd name="T6" fmla="*/ 455 w 526"/>
                <a:gd name="T7" fmla="*/ 0 h 138"/>
                <a:gd name="T8" fmla="*/ 71 w 526"/>
                <a:gd name="T9" fmla="*/ 0 h 138"/>
                <a:gd name="T10" fmla="*/ 0 w 526"/>
                <a:gd name="T11" fmla="*/ 69 h 138"/>
                <a:gd name="T12" fmla="*/ 71 w 526"/>
                <a:gd name="T13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138">
                  <a:moveTo>
                    <a:pt x="71" y="138"/>
                  </a:moveTo>
                  <a:lnTo>
                    <a:pt x="455" y="138"/>
                  </a:lnTo>
                  <a:cubicBezTo>
                    <a:pt x="494" y="138"/>
                    <a:pt x="526" y="107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ubicBezTo>
                    <a:pt x="0" y="107"/>
                    <a:pt x="32" y="138"/>
                    <a:pt x="71" y="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39">
              <a:extLst>
                <a:ext uri="{FF2B5EF4-FFF2-40B4-BE49-F238E27FC236}">
                  <a16:creationId xmlns:a16="http://schemas.microsoft.com/office/drawing/2014/main" id="{6915E786-22F2-46D9-BE58-8493E27F5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2655" y="2194424"/>
              <a:ext cx="239713" cy="192088"/>
            </a:xfrm>
            <a:custGeom>
              <a:avLst/>
              <a:gdLst>
                <a:gd name="T0" fmla="*/ 38 w 467"/>
                <a:gd name="T1" fmla="*/ 125 h 374"/>
                <a:gd name="T2" fmla="*/ 344 w 467"/>
                <a:gd name="T3" fmla="*/ 351 h 374"/>
                <a:gd name="T4" fmla="*/ 443 w 467"/>
                <a:gd name="T5" fmla="*/ 337 h 374"/>
                <a:gd name="T6" fmla="*/ 429 w 467"/>
                <a:gd name="T7" fmla="*/ 241 h 374"/>
                <a:gd name="T8" fmla="*/ 123 w 467"/>
                <a:gd name="T9" fmla="*/ 14 h 374"/>
                <a:gd name="T10" fmla="*/ 81 w 467"/>
                <a:gd name="T11" fmla="*/ 0 h 374"/>
                <a:gd name="T12" fmla="*/ 24 w 467"/>
                <a:gd name="T13" fmla="*/ 28 h 374"/>
                <a:gd name="T14" fmla="*/ 38 w 467"/>
                <a:gd name="T15" fmla="*/ 12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7" h="374">
                  <a:moveTo>
                    <a:pt x="38" y="125"/>
                  </a:moveTo>
                  <a:lnTo>
                    <a:pt x="344" y="351"/>
                  </a:lnTo>
                  <a:cubicBezTo>
                    <a:pt x="375" y="374"/>
                    <a:pt x="419" y="368"/>
                    <a:pt x="443" y="337"/>
                  </a:cubicBezTo>
                  <a:cubicBezTo>
                    <a:pt x="467" y="307"/>
                    <a:pt x="460" y="264"/>
                    <a:pt x="429" y="241"/>
                  </a:cubicBezTo>
                  <a:lnTo>
                    <a:pt x="123" y="14"/>
                  </a:lnTo>
                  <a:cubicBezTo>
                    <a:pt x="111" y="5"/>
                    <a:pt x="96" y="0"/>
                    <a:pt x="81" y="0"/>
                  </a:cubicBezTo>
                  <a:cubicBezTo>
                    <a:pt x="59" y="0"/>
                    <a:pt x="38" y="10"/>
                    <a:pt x="24" y="28"/>
                  </a:cubicBezTo>
                  <a:cubicBezTo>
                    <a:pt x="0" y="58"/>
                    <a:pt x="7" y="102"/>
                    <a:pt x="38" y="1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740">
              <a:extLst>
                <a:ext uri="{FF2B5EF4-FFF2-40B4-BE49-F238E27FC236}">
                  <a16:creationId xmlns:a16="http://schemas.microsoft.com/office/drawing/2014/main" id="{E6CC2875-65C1-4A04-9CC2-45FDCDDE5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2793" y="2194424"/>
              <a:ext cx="238125" cy="192088"/>
            </a:xfrm>
            <a:custGeom>
              <a:avLst/>
              <a:gdLst>
                <a:gd name="T0" fmla="*/ 123 w 466"/>
                <a:gd name="T1" fmla="*/ 351 h 374"/>
                <a:gd name="T2" fmla="*/ 429 w 466"/>
                <a:gd name="T3" fmla="*/ 125 h 374"/>
                <a:gd name="T4" fmla="*/ 442 w 466"/>
                <a:gd name="T5" fmla="*/ 28 h 374"/>
                <a:gd name="T6" fmla="*/ 386 w 466"/>
                <a:gd name="T7" fmla="*/ 0 h 374"/>
                <a:gd name="T8" fmla="*/ 343 w 466"/>
                <a:gd name="T9" fmla="*/ 14 h 374"/>
                <a:gd name="T10" fmla="*/ 37 w 466"/>
                <a:gd name="T11" fmla="*/ 241 h 374"/>
                <a:gd name="T12" fmla="*/ 23 w 466"/>
                <a:gd name="T13" fmla="*/ 337 h 374"/>
                <a:gd name="T14" fmla="*/ 123 w 466"/>
                <a:gd name="T15" fmla="*/ 35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6" h="374">
                  <a:moveTo>
                    <a:pt x="123" y="351"/>
                  </a:moveTo>
                  <a:lnTo>
                    <a:pt x="429" y="125"/>
                  </a:lnTo>
                  <a:cubicBezTo>
                    <a:pt x="460" y="102"/>
                    <a:pt x="466" y="58"/>
                    <a:pt x="442" y="28"/>
                  </a:cubicBezTo>
                  <a:cubicBezTo>
                    <a:pt x="428" y="10"/>
                    <a:pt x="407" y="0"/>
                    <a:pt x="386" y="0"/>
                  </a:cubicBezTo>
                  <a:cubicBezTo>
                    <a:pt x="371" y="0"/>
                    <a:pt x="356" y="5"/>
                    <a:pt x="343" y="14"/>
                  </a:cubicBezTo>
                  <a:lnTo>
                    <a:pt x="37" y="241"/>
                  </a:lnTo>
                  <a:cubicBezTo>
                    <a:pt x="6" y="264"/>
                    <a:pt x="0" y="307"/>
                    <a:pt x="23" y="337"/>
                  </a:cubicBezTo>
                  <a:cubicBezTo>
                    <a:pt x="47" y="368"/>
                    <a:pt x="92" y="374"/>
                    <a:pt x="123" y="3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741">
              <a:extLst>
                <a:ext uri="{FF2B5EF4-FFF2-40B4-BE49-F238E27FC236}">
                  <a16:creationId xmlns:a16="http://schemas.microsoft.com/office/drawing/2014/main" id="{C25D6AA6-5ABB-418A-AD75-3C91F739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693" y="3148511"/>
              <a:ext cx="219075" cy="211138"/>
            </a:xfrm>
            <a:custGeom>
              <a:avLst/>
              <a:gdLst>
                <a:gd name="T0" fmla="*/ 349 w 427"/>
                <a:gd name="T1" fmla="*/ 0 h 410"/>
                <a:gd name="T2" fmla="*/ 299 w 427"/>
                <a:gd name="T3" fmla="*/ 20 h 410"/>
                <a:gd name="T4" fmla="*/ 27 w 427"/>
                <a:gd name="T5" fmla="*/ 285 h 410"/>
                <a:gd name="T6" fmla="*/ 27 w 427"/>
                <a:gd name="T7" fmla="*/ 383 h 410"/>
                <a:gd name="T8" fmla="*/ 128 w 427"/>
                <a:gd name="T9" fmla="*/ 383 h 410"/>
                <a:gd name="T10" fmla="*/ 399 w 427"/>
                <a:gd name="T11" fmla="*/ 118 h 410"/>
                <a:gd name="T12" fmla="*/ 399 w 427"/>
                <a:gd name="T13" fmla="*/ 20 h 410"/>
                <a:gd name="T14" fmla="*/ 349 w 427"/>
                <a:gd name="T1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410">
                  <a:moveTo>
                    <a:pt x="349" y="0"/>
                  </a:moveTo>
                  <a:cubicBezTo>
                    <a:pt x="331" y="0"/>
                    <a:pt x="313" y="7"/>
                    <a:pt x="299" y="20"/>
                  </a:cubicBezTo>
                  <a:lnTo>
                    <a:pt x="27" y="285"/>
                  </a:lnTo>
                  <a:cubicBezTo>
                    <a:pt x="0" y="312"/>
                    <a:pt x="0" y="356"/>
                    <a:pt x="27" y="383"/>
                  </a:cubicBezTo>
                  <a:cubicBezTo>
                    <a:pt x="55" y="410"/>
                    <a:pt x="100" y="410"/>
                    <a:pt x="128" y="383"/>
                  </a:cubicBezTo>
                  <a:lnTo>
                    <a:pt x="399" y="118"/>
                  </a:lnTo>
                  <a:cubicBezTo>
                    <a:pt x="427" y="91"/>
                    <a:pt x="427" y="47"/>
                    <a:pt x="399" y="20"/>
                  </a:cubicBezTo>
                  <a:cubicBezTo>
                    <a:pt x="385" y="7"/>
                    <a:pt x="367" y="0"/>
                    <a:pt x="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742">
              <a:extLst>
                <a:ext uri="{FF2B5EF4-FFF2-40B4-BE49-F238E27FC236}">
                  <a16:creationId xmlns:a16="http://schemas.microsoft.com/office/drawing/2014/main" id="{074B9C94-5C16-4DDF-8CE1-25C6FFD46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580" y="3148511"/>
              <a:ext cx="219075" cy="211138"/>
            </a:xfrm>
            <a:custGeom>
              <a:avLst/>
              <a:gdLst>
                <a:gd name="T0" fmla="*/ 128 w 427"/>
                <a:gd name="T1" fmla="*/ 20 h 410"/>
                <a:gd name="T2" fmla="*/ 78 w 427"/>
                <a:gd name="T3" fmla="*/ 0 h 410"/>
                <a:gd name="T4" fmla="*/ 28 w 427"/>
                <a:gd name="T5" fmla="*/ 20 h 410"/>
                <a:gd name="T6" fmla="*/ 28 w 427"/>
                <a:gd name="T7" fmla="*/ 118 h 410"/>
                <a:gd name="T8" fmla="*/ 299 w 427"/>
                <a:gd name="T9" fmla="*/ 383 h 410"/>
                <a:gd name="T10" fmla="*/ 399 w 427"/>
                <a:gd name="T11" fmla="*/ 383 h 410"/>
                <a:gd name="T12" fmla="*/ 399 w 427"/>
                <a:gd name="T13" fmla="*/ 285 h 410"/>
                <a:gd name="T14" fmla="*/ 128 w 427"/>
                <a:gd name="T15" fmla="*/ 2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410">
                  <a:moveTo>
                    <a:pt x="128" y="20"/>
                  </a:moveTo>
                  <a:cubicBezTo>
                    <a:pt x="114" y="7"/>
                    <a:pt x="96" y="0"/>
                    <a:pt x="78" y="0"/>
                  </a:cubicBezTo>
                  <a:cubicBezTo>
                    <a:pt x="60" y="0"/>
                    <a:pt x="42" y="7"/>
                    <a:pt x="28" y="20"/>
                  </a:cubicBezTo>
                  <a:cubicBezTo>
                    <a:pt x="0" y="47"/>
                    <a:pt x="0" y="91"/>
                    <a:pt x="28" y="118"/>
                  </a:cubicBezTo>
                  <a:lnTo>
                    <a:pt x="299" y="383"/>
                  </a:lnTo>
                  <a:cubicBezTo>
                    <a:pt x="327" y="410"/>
                    <a:pt x="372" y="410"/>
                    <a:pt x="399" y="383"/>
                  </a:cubicBezTo>
                  <a:cubicBezTo>
                    <a:pt x="427" y="356"/>
                    <a:pt x="427" y="312"/>
                    <a:pt x="399" y="285"/>
                  </a:cubicBezTo>
                  <a:lnTo>
                    <a:pt x="128" y="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1" name="TextBox 103">
            <a:extLst>
              <a:ext uri="{FF2B5EF4-FFF2-40B4-BE49-F238E27FC236}">
                <a16:creationId xmlns:a16="http://schemas.microsoft.com/office/drawing/2014/main" id="{4B29633E-25E4-4909-BEAE-7814216E1254}"/>
              </a:ext>
            </a:extLst>
          </p:cNvPr>
          <p:cNvSpPr txBox="1"/>
          <p:nvPr/>
        </p:nvSpPr>
        <p:spPr>
          <a:xfrm>
            <a:off x="1055440" y="4342745"/>
            <a:ext cx="2812674" cy="124649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500" b="1" noProof="1">
                <a:solidFill>
                  <a:schemeClr val="tx1">
                    <a:lumMod val="50000"/>
                  </a:schemeClr>
                </a:solidFill>
              </a:rPr>
              <a:t>Aiutare</a:t>
            </a:r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 coordinator</a:t>
            </a:r>
            <a:r>
              <a:rPr lang="it-IT" sz="2500" b="1" dirty="0">
                <a:solidFill>
                  <a:schemeClr val="tx1">
                    <a:lumMod val="50000"/>
                  </a:schemeClr>
                </a:solidFill>
              </a:rPr>
              <a:t>i </a:t>
            </a:r>
          </a:p>
          <a:p>
            <a:pPr algn="ctr"/>
            <a:r>
              <a:rPr lang="it-IT" sz="2500" b="1" dirty="0">
                <a:solidFill>
                  <a:schemeClr val="tx1">
                    <a:lumMod val="50000"/>
                  </a:schemeClr>
                </a:solidFill>
              </a:rPr>
              <a:t>Erasmus</a:t>
            </a:r>
            <a:endParaRPr lang="en-US" sz="25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" name="TextBox 106">
            <a:extLst>
              <a:ext uri="{FF2B5EF4-FFF2-40B4-BE49-F238E27FC236}">
                <a16:creationId xmlns:a16="http://schemas.microsoft.com/office/drawing/2014/main" id="{DDE2CDCF-75C7-4ACB-BFC6-586D9E703175}"/>
              </a:ext>
            </a:extLst>
          </p:cNvPr>
          <p:cNvSpPr txBox="1"/>
          <p:nvPr/>
        </p:nvSpPr>
        <p:spPr>
          <a:xfrm>
            <a:off x="3719737" y="3803355"/>
            <a:ext cx="3260184" cy="12715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500" b="1" dirty="0" err="1">
                <a:solidFill>
                  <a:schemeClr val="tx1">
                    <a:lumMod val="50000"/>
                  </a:schemeClr>
                </a:solidFill>
              </a:rPr>
              <a:t>Condividere</a:t>
            </a:r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1">
                    <a:lumMod val="50000"/>
                  </a:schemeClr>
                </a:solidFill>
              </a:rPr>
              <a:t>informazioni</a:t>
            </a:r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1">
                    <a:lumMod val="50000"/>
                  </a:schemeClr>
                </a:solidFill>
              </a:rPr>
              <a:t>riguardanti</a:t>
            </a:r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1">
                    <a:lumMod val="50000"/>
                  </a:schemeClr>
                </a:solidFill>
              </a:rPr>
              <a:t>l’Erasmus</a:t>
            </a:r>
            <a:endParaRPr lang="en-US" sz="25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TextBox 109">
            <a:extLst>
              <a:ext uri="{FF2B5EF4-FFF2-40B4-BE49-F238E27FC236}">
                <a16:creationId xmlns:a16="http://schemas.microsoft.com/office/drawing/2014/main" id="{369DB5A1-C542-439C-BD37-1369DBE5519C}"/>
              </a:ext>
            </a:extLst>
          </p:cNvPr>
          <p:cNvSpPr txBox="1"/>
          <p:nvPr/>
        </p:nvSpPr>
        <p:spPr>
          <a:xfrm>
            <a:off x="6742989" y="3458959"/>
            <a:ext cx="2812674" cy="124649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500" b="1" dirty="0" err="1">
                <a:solidFill>
                  <a:schemeClr val="tx1">
                    <a:lumMod val="50000"/>
                  </a:schemeClr>
                </a:solidFill>
              </a:rPr>
              <a:t>Coinvolgere</a:t>
            </a:r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1">
                    <a:lumMod val="50000"/>
                  </a:schemeClr>
                </a:solidFill>
              </a:rPr>
              <a:t>coordinatori</a:t>
            </a:r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Erasmus </a:t>
            </a:r>
          </a:p>
        </p:txBody>
      </p:sp>
    </p:spTree>
    <p:extLst>
      <p:ext uri="{BB962C8B-B14F-4D97-AF65-F5344CB8AC3E}">
        <p14:creationId xmlns:p14="http://schemas.microsoft.com/office/powerpoint/2010/main" val="76175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40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 err="1"/>
              <a:t>CheckList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1DCA495-6527-49A0-82A5-B19467985AB6}"/>
              </a:ext>
            </a:extLst>
          </p:cNvPr>
          <p:cNvGrpSpPr/>
          <p:nvPr/>
        </p:nvGrpSpPr>
        <p:grpSpPr>
          <a:xfrm>
            <a:off x="119336" y="1628800"/>
            <a:ext cx="9217024" cy="2736304"/>
            <a:chOff x="479376" y="1969060"/>
            <a:chExt cx="8476272" cy="1863745"/>
          </a:xfrm>
        </p:grpSpPr>
        <p:graphicFrame>
          <p:nvGraphicFramePr>
            <p:cNvPr id="36" name="Chart 7">
              <a:extLst>
                <a:ext uri="{FF2B5EF4-FFF2-40B4-BE49-F238E27FC236}">
                  <a16:creationId xmlns:a16="http://schemas.microsoft.com/office/drawing/2014/main" id="{5ECEC6CF-D7A8-448D-894A-C9D107E1A2F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85264704"/>
                </p:ext>
              </p:extLst>
            </p:nvPr>
          </p:nvGraphicFramePr>
          <p:xfrm>
            <a:off x="479376" y="1969060"/>
            <a:ext cx="2551832" cy="18637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7" name="Chart 32">
              <a:extLst>
                <a:ext uri="{FF2B5EF4-FFF2-40B4-BE49-F238E27FC236}">
                  <a16:creationId xmlns:a16="http://schemas.microsoft.com/office/drawing/2014/main" id="{BE6FFA04-791D-45FE-BC0B-BEBE3A806B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20953388"/>
                </p:ext>
              </p:extLst>
            </p:nvPr>
          </p:nvGraphicFramePr>
          <p:xfrm>
            <a:off x="2454189" y="1969060"/>
            <a:ext cx="2551832" cy="18637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38" name="Chart 33">
              <a:extLst>
                <a:ext uri="{FF2B5EF4-FFF2-40B4-BE49-F238E27FC236}">
                  <a16:creationId xmlns:a16="http://schemas.microsoft.com/office/drawing/2014/main" id="{D5F95D15-E04F-44A2-87E3-64C2F79B21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98770575"/>
                </p:ext>
              </p:extLst>
            </p:nvPr>
          </p:nvGraphicFramePr>
          <p:xfrm>
            <a:off x="4429002" y="1969060"/>
            <a:ext cx="2551832" cy="18637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9" name="Chart 34">
              <a:extLst>
                <a:ext uri="{FF2B5EF4-FFF2-40B4-BE49-F238E27FC236}">
                  <a16:creationId xmlns:a16="http://schemas.microsoft.com/office/drawing/2014/main" id="{DF5824F4-7F1B-452A-AEF5-D8ED127557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54892573"/>
                </p:ext>
              </p:extLst>
            </p:nvPr>
          </p:nvGraphicFramePr>
          <p:xfrm>
            <a:off x="6403816" y="1969060"/>
            <a:ext cx="2551832" cy="18637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91206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41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/>
              <a:t>Linee Guida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90">
            <a:extLst>
              <a:ext uri="{FF2B5EF4-FFF2-40B4-BE49-F238E27FC236}">
                <a16:creationId xmlns:a16="http://schemas.microsoft.com/office/drawing/2014/main" id="{E8CA2477-9735-48DC-9B5F-41C30C9A80C4}"/>
              </a:ext>
            </a:extLst>
          </p:cNvPr>
          <p:cNvSpPr/>
          <p:nvPr/>
        </p:nvSpPr>
        <p:spPr>
          <a:xfrm>
            <a:off x="1127447" y="1652975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1">
            <a:extLst>
              <a:ext uri="{FF2B5EF4-FFF2-40B4-BE49-F238E27FC236}">
                <a16:creationId xmlns:a16="http://schemas.microsoft.com/office/drawing/2014/main" id="{A268E4D0-BA0A-4CC6-A115-99DE1B1AF106}"/>
              </a:ext>
            </a:extLst>
          </p:cNvPr>
          <p:cNvSpPr txBox="1"/>
          <p:nvPr/>
        </p:nvSpPr>
        <p:spPr>
          <a:xfrm>
            <a:off x="1127447" y="1095188"/>
            <a:ext cx="2106628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11" name="Rectangle: Rounded Corners 92">
            <a:extLst>
              <a:ext uri="{FF2B5EF4-FFF2-40B4-BE49-F238E27FC236}">
                <a16:creationId xmlns:a16="http://schemas.microsoft.com/office/drawing/2014/main" id="{BBB25760-E705-410B-AADF-3500E37B8859}"/>
              </a:ext>
            </a:extLst>
          </p:cNvPr>
          <p:cNvSpPr/>
          <p:nvPr/>
        </p:nvSpPr>
        <p:spPr>
          <a:xfrm>
            <a:off x="1127447" y="2962419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93">
            <a:extLst>
              <a:ext uri="{FF2B5EF4-FFF2-40B4-BE49-F238E27FC236}">
                <a16:creationId xmlns:a16="http://schemas.microsoft.com/office/drawing/2014/main" id="{7FFA9D6F-1779-486A-B15E-B0522BDB73E8}"/>
              </a:ext>
            </a:extLst>
          </p:cNvPr>
          <p:cNvSpPr txBox="1"/>
          <p:nvPr/>
        </p:nvSpPr>
        <p:spPr>
          <a:xfrm>
            <a:off x="1127446" y="2404632"/>
            <a:ext cx="2106627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RNF</a:t>
            </a:r>
          </a:p>
        </p:txBody>
      </p:sp>
      <p:sp>
        <p:nvSpPr>
          <p:cNvPr id="13" name="Rectangle: Rounded Corners 94">
            <a:extLst>
              <a:ext uri="{FF2B5EF4-FFF2-40B4-BE49-F238E27FC236}">
                <a16:creationId xmlns:a16="http://schemas.microsoft.com/office/drawing/2014/main" id="{2B68320A-AA5D-461E-860C-334055F80DD0}"/>
              </a:ext>
            </a:extLst>
          </p:cNvPr>
          <p:cNvSpPr/>
          <p:nvPr/>
        </p:nvSpPr>
        <p:spPr>
          <a:xfrm>
            <a:off x="1127447" y="4271859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95">
            <a:extLst>
              <a:ext uri="{FF2B5EF4-FFF2-40B4-BE49-F238E27FC236}">
                <a16:creationId xmlns:a16="http://schemas.microsoft.com/office/drawing/2014/main" id="{7C9A495B-DA2E-4187-A5CE-4B4693B87BA2}"/>
              </a:ext>
            </a:extLst>
          </p:cNvPr>
          <p:cNvSpPr txBox="1"/>
          <p:nvPr/>
        </p:nvSpPr>
        <p:spPr>
          <a:xfrm>
            <a:off x="1127447" y="3714075"/>
            <a:ext cx="210662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Scenari</a:t>
            </a:r>
            <a:endParaRPr lang="en-US" sz="2500" b="1" dirty="0">
              <a:solidFill>
                <a:schemeClr val="bg1"/>
              </a:solidFill>
            </a:endParaRPr>
          </a:p>
        </p:txBody>
      </p:sp>
      <p:grpSp>
        <p:nvGrpSpPr>
          <p:cNvPr id="18" name="Group 99">
            <a:extLst>
              <a:ext uri="{FF2B5EF4-FFF2-40B4-BE49-F238E27FC236}">
                <a16:creationId xmlns:a16="http://schemas.microsoft.com/office/drawing/2014/main" id="{829CE9B5-1C17-4CC5-BD3D-244FB10DBBAC}"/>
              </a:ext>
            </a:extLst>
          </p:cNvPr>
          <p:cNvGrpSpPr/>
          <p:nvPr/>
        </p:nvGrpSpPr>
        <p:grpSpPr>
          <a:xfrm>
            <a:off x="1127446" y="1652971"/>
            <a:ext cx="1718620" cy="3000164"/>
            <a:chOff x="8122926" y="2503618"/>
            <a:chExt cx="2869615" cy="1931161"/>
          </a:xfrm>
          <a:gradFill flip="none" rotWithShape="1">
            <a:gsLst>
              <a:gs pos="10000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">
                <a:schemeClr val="accent4"/>
              </a:gs>
            </a:gsLst>
            <a:lin ang="16200000" scaled="1"/>
            <a:tileRect/>
          </a:gradFill>
        </p:grpSpPr>
        <p:sp>
          <p:nvSpPr>
            <p:cNvPr id="19" name="Rectangle: Rounded Corners 119">
              <a:extLst>
                <a:ext uri="{FF2B5EF4-FFF2-40B4-BE49-F238E27FC236}">
                  <a16:creationId xmlns:a16="http://schemas.microsoft.com/office/drawing/2014/main" id="{C720BD14-92C3-41AA-B6F0-BF912AB600A5}"/>
                </a:ext>
              </a:extLst>
            </p:cNvPr>
            <p:cNvSpPr/>
            <p:nvPr/>
          </p:nvSpPr>
          <p:spPr>
            <a:xfrm>
              <a:off x="8122926" y="2503618"/>
              <a:ext cx="2869615" cy="2454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88,9%</a:t>
              </a:r>
            </a:p>
          </p:txBody>
        </p:sp>
        <p:sp>
          <p:nvSpPr>
            <p:cNvPr id="20" name="Rectangle: Rounded Corners 120">
              <a:extLst>
                <a:ext uri="{FF2B5EF4-FFF2-40B4-BE49-F238E27FC236}">
                  <a16:creationId xmlns:a16="http://schemas.microsoft.com/office/drawing/2014/main" id="{F8A0F13D-1079-4F14-924F-E2C455A1DA79}"/>
                </a:ext>
              </a:extLst>
            </p:cNvPr>
            <p:cNvSpPr/>
            <p:nvPr/>
          </p:nvSpPr>
          <p:spPr>
            <a:xfrm>
              <a:off x="8122926" y="3346490"/>
              <a:ext cx="2437568" cy="2454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70%</a:t>
              </a:r>
            </a:p>
          </p:txBody>
        </p:sp>
        <p:sp>
          <p:nvSpPr>
            <p:cNvPr id="21" name="Rectangle: Rounded Corners 121">
              <a:extLst>
                <a:ext uri="{FF2B5EF4-FFF2-40B4-BE49-F238E27FC236}">
                  <a16:creationId xmlns:a16="http://schemas.microsoft.com/office/drawing/2014/main" id="{811652AA-A89A-46C3-A464-9812797C0144}"/>
                </a:ext>
              </a:extLst>
            </p:cNvPr>
            <p:cNvSpPr/>
            <p:nvPr/>
          </p:nvSpPr>
          <p:spPr>
            <a:xfrm>
              <a:off x="8122926" y="4189357"/>
              <a:ext cx="2437568" cy="24542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70%</a:t>
              </a:r>
            </a:p>
          </p:txBody>
        </p:sp>
      </p:grpSp>
      <p:sp>
        <p:nvSpPr>
          <p:cNvPr id="31" name="Rectangle: Rounded Corners 96">
            <a:extLst>
              <a:ext uri="{FF2B5EF4-FFF2-40B4-BE49-F238E27FC236}">
                <a16:creationId xmlns:a16="http://schemas.microsoft.com/office/drawing/2014/main" id="{550138F7-7E88-420C-80A0-DB11D45C6B03}"/>
              </a:ext>
            </a:extLst>
          </p:cNvPr>
          <p:cNvSpPr/>
          <p:nvPr/>
        </p:nvSpPr>
        <p:spPr>
          <a:xfrm>
            <a:off x="3869247" y="1652973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97">
            <a:extLst>
              <a:ext uri="{FF2B5EF4-FFF2-40B4-BE49-F238E27FC236}">
                <a16:creationId xmlns:a16="http://schemas.microsoft.com/office/drawing/2014/main" id="{C1661399-C2DF-42B9-9C00-B4FACF134D60}"/>
              </a:ext>
            </a:extLst>
          </p:cNvPr>
          <p:cNvSpPr txBox="1"/>
          <p:nvPr/>
        </p:nvSpPr>
        <p:spPr>
          <a:xfrm>
            <a:off x="3869247" y="1095190"/>
            <a:ext cx="210662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Use Case</a:t>
            </a:r>
          </a:p>
        </p:txBody>
      </p:sp>
      <p:sp>
        <p:nvSpPr>
          <p:cNvPr id="33" name="Rectangle: Rounded Corners 98">
            <a:extLst>
              <a:ext uri="{FF2B5EF4-FFF2-40B4-BE49-F238E27FC236}">
                <a16:creationId xmlns:a16="http://schemas.microsoft.com/office/drawing/2014/main" id="{8050389D-2980-423E-875D-DFF38B5AC3A2}"/>
              </a:ext>
            </a:extLst>
          </p:cNvPr>
          <p:cNvSpPr/>
          <p:nvPr/>
        </p:nvSpPr>
        <p:spPr>
          <a:xfrm>
            <a:off x="3869247" y="2962416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99">
            <a:extLst>
              <a:ext uri="{FF2B5EF4-FFF2-40B4-BE49-F238E27FC236}">
                <a16:creationId xmlns:a16="http://schemas.microsoft.com/office/drawing/2014/main" id="{8FC2527C-E9B6-4A3A-9C41-545DAA1244CD}"/>
              </a:ext>
            </a:extLst>
          </p:cNvPr>
          <p:cNvGrpSpPr/>
          <p:nvPr/>
        </p:nvGrpSpPr>
        <p:grpSpPr>
          <a:xfrm>
            <a:off x="3869247" y="1652973"/>
            <a:ext cx="1928106" cy="1690716"/>
            <a:chOff x="8122926" y="5032224"/>
            <a:chExt cx="3219396" cy="1088289"/>
          </a:xfrm>
          <a:gradFill flip="none" rotWithShape="1">
            <a:gsLst>
              <a:gs pos="10000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">
                <a:schemeClr val="accent4"/>
              </a:gs>
            </a:gsLst>
            <a:lin ang="16200000" scaled="1"/>
            <a:tileRect/>
          </a:gradFill>
        </p:grpSpPr>
        <p:sp>
          <p:nvSpPr>
            <p:cNvPr id="42" name="Rectangle: Rounded Corners 122">
              <a:extLst>
                <a:ext uri="{FF2B5EF4-FFF2-40B4-BE49-F238E27FC236}">
                  <a16:creationId xmlns:a16="http://schemas.microsoft.com/office/drawing/2014/main" id="{BE2ABCFB-5E10-4B87-B760-D7CCDF8D62F5}"/>
                </a:ext>
              </a:extLst>
            </p:cNvPr>
            <p:cNvSpPr/>
            <p:nvPr/>
          </p:nvSpPr>
          <p:spPr>
            <a:xfrm>
              <a:off x="8122926" y="5032224"/>
              <a:ext cx="3219396" cy="245422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95%</a:t>
              </a:r>
            </a:p>
          </p:txBody>
        </p:sp>
        <p:sp>
          <p:nvSpPr>
            <p:cNvPr id="43" name="Rectangle: Rounded Corners 123">
              <a:extLst>
                <a:ext uri="{FF2B5EF4-FFF2-40B4-BE49-F238E27FC236}">
                  <a16:creationId xmlns:a16="http://schemas.microsoft.com/office/drawing/2014/main" id="{51A38F44-A94A-4EA7-8751-CA8A44E6D057}"/>
                </a:ext>
              </a:extLst>
            </p:cNvPr>
            <p:cNvSpPr/>
            <p:nvPr/>
          </p:nvSpPr>
          <p:spPr>
            <a:xfrm>
              <a:off x="8122926" y="5875093"/>
              <a:ext cx="2869616" cy="24542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80%</a:t>
              </a:r>
            </a:p>
          </p:txBody>
        </p:sp>
      </p:grpSp>
      <p:sp>
        <p:nvSpPr>
          <p:cNvPr id="44" name="TextBox 100">
            <a:extLst>
              <a:ext uri="{FF2B5EF4-FFF2-40B4-BE49-F238E27FC236}">
                <a16:creationId xmlns:a16="http://schemas.microsoft.com/office/drawing/2014/main" id="{5B92B8AD-448E-498E-8AE4-29AB177614CB}"/>
              </a:ext>
            </a:extLst>
          </p:cNvPr>
          <p:cNvSpPr txBox="1"/>
          <p:nvPr/>
        </p:nvSpPr>
        <p:spPr>
          <a:xfrm>
            <a:off x="3869247" y="2404632"/>
            <a:ext cx="2597674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47" name="Rectangle: Rounded Corners 98">
            <a:extLst>
              <a:ext uri="{FF2B5EF4-FFF2-40B4-BE49-F238E27FC236}">
                <a16:creationId xmlns:a16="http://schemas.microsoft.com/office/drawing/2014/main" id="{05D006B9-0096-4427-8F90-79608FDE985C}"/>
              </a:ext>
            </a:extLst>
          </p:cNvPr>
          <p:cNvSpPr/>
          <p:nvPr/>
        </p:nvSpPr>
        <p:spPr>
          <a:xfrm>
            <a:off x="3869245" y="4271859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123">
            <a:extLst>
              <a:ext uri="{FF2B5EF4-FFF2-40B4-BE49-F238E27FC236}">
                <a16:creationId xmlns:a16="http://schemas.microsoft.com/office/drawing/2014/main" id="{68BFD2CC-2DC8-4AE7-B912-57230E2C767E}"/>
              </a:ext>
            </a:extLst>
          </p:cNvPr>
          <p:cNvSpPr/>
          <p:nvPr/>
        </p:nvSpPr>
        <p:spPr>
          <a:xfrm>
            <a:off x="3869245" y="4271859"/>
            <a:ext cx="1928108" cy="3812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2000" dirty="0"/>
              <a:t>95%</a:t>
            </a:r>
          </a:p>
        </p:txBody>
      </p:sp>
      <p:sp>
        <p:nvSpPr>
          <p:cNvPr id="54" name="TextBox 100">
            <a:extLst>
              <a:ext uri="{FF2B5EF4-FFF2-40B4-BE49-F238E27FC236}">
                <a16:creationId xmlns:a16="http://schemas.microsoft.com/office/drawing/2014/main" id="{9B8EA3E9-D0CA-42FE-86CA-CAB9F9230396}"/>
              </a:ext>
            </a:extLst>
          </p:cNvPr>
          <p:cNvSpPr txBox="1"/>
          <p:nvPr/>
        </p:nvSpPr>
        <p:spPr>
          <a:xfrm>
            <a:off x="3869245" y="3714075"/>
            <a:ext cx="210662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Object Model</a:t>
            </a:r>
          </a:p>
        </p:txBody>
      </p:sp>
      <p:sp>
        <p:nvSpPr>
          <p:cNvPr id="60" name="Rectangle: Rounded Corners 96">
            <a:extLst>
              <a:ext uri="{FF2B5EF4-FFF2-40B4-BE49-F238E27FC236}">
                <a16:creationId xmlns:a16="http://schemas.microsoft.com/office/drawing/2014/main" id="{3DE0B7BF-E877-46FB-B4FA-826501C96EF2}"/>
              </a:ext>
            </a:extLst>
          </p:cNvPr>
          <p:cNvSpPr/>
          <p:nvPr/>
        </p:nvSpPr>
        <p:spPr>
          <a:xfrm>
            <a:off x="6725675" y="2404632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97">
            <a:extLst>
              <a:ext uri="{FF2B5EF4-FFF2-40B4-BE49-F238E27FC236}">
                <a16:creationId xmlns:a16="http://schemas.microsoft.com/office/drawing/2014/main" id="{1F8A64E7-DD73-4AC9-A85C-215FC59824EE}"/>
              </a:ext>
            </a:extLst>
          </p:cNvPr>
          <p:cNvSpPr txBox="1"/>
          <p:nvPr/>
        </p:nvSpPr>
        <p:spPr>
          <a:xfrm>
            <a:off x="6725674" y="1846849"/>
            <a:ext cx="2754701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Sequence Diagram</a:t>
            </a:r>
          </a:p>
        </p:txBody>
      </p:sp>
      <p:sp>
        <p:nvSpPr>
          <p:cNvPr id="62" name="Rectangle: Rounded Corners 98">
            <a:extLst>
              <a:ext uri="{FF2B5EF4-FFF2-40B4-BE49-F238E27FC236}">
                <a16:creationId xmlns:a16="http://schemas.microsoft.com/office/drawing/2014/main" id="{F955B19D-41C0-49D0-85EB-7E1E24F0F9E9}"/>
              </a:ext>
            </a:extLst>
          </p:cNvPr>
          <p:cNvSpPr/>
          <p:nvPr/>
        </p:nvSpPr>
        <p:spPr>
          <a:xfrm>
            <a:off x="6725675" y="3714075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99">
            <a:extLst>
              <a:ext uri="{FF2B5EF4-FFF2-40B4-BE49-F238E27FC236}">
                <a16:creationId xmlns:a16="http://schemas.microsoft.com/office/drawing/2014/main" id="{47EDDC96-68DE-4B62-9E23-6BB6A6025B6E}"/>
              </a:ext>
            </a:extLst>
          </p:cNvPr>
          <p:cNvGrpSpPr/>
          <p:nvPr/>
        </p:nvGrpSpPr>
        <p:grpSpPr>
          <a:xfrm>
            <a:off x="6725673" y="2404632"/>
            <a:ext cx="2106627" cy="1690719"/>
            <a:chOff x="8122924" y="5032224"/>
            <a:chExt cx="3517476" cy="1088291"/>
          </a:xfrm>
          <a:gradFill flip="none" rotWithShape="1">
            <a:gsLst>
              <a:gs pos="10000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">
                <a:schemeClr val="accent4"/>
              </a:gs>
            </a:gsLst>
            <a:lin ang="16200000" scaled="1"/>
            <a:tileRect/>
          </a:gradFill>
        </p:grpSpPr>
        <p:sp>
          <p:nvSpPr>
            <p:cNvPr id="64" name="Rectangle: Rounded Corners 122">
              <a:extLst>
                <a:ext uri="{FF2B5EF4-FFF2-40B4-BE49-F238E27FC236}">
                  <a16:creationId xmlns:a16="http://schemas.microsoft.com/office/drawing/2014/main" id="{1DD6378E-3A48-4F6D-85F4-9E22CEB08BF0}"/>
                </a:ext>
              </a:extLst>
            </p:cNvPr>
            <p:cNvSpPr/>
            <p:nvPr/>
          </p:nvSpPr>
          <p:spPr>
            <a:xfrm>
              <a:off x="8122924" y="5032224"/>
              <a:ext cx="3189579" cy="2454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95,5%</a:t>
              </a:r>
            </a:p>
          </p:txBody>
        </p:sp>
        <p:sp>
          <p:nvSpPr>
            <p:cNvPr id="65" name="Rectangle: Rounded Corners 123">
              <a:extLst>
                <a:ext uri="{FF2B5EF4-FFF2-40B4-BE49-F238E27FC236}">
                  <a16:creationId xmlns:a16="http://schemas.microsoft.com/office/drawing/2014/main" id="{318EB50B-F06C-4B58-B7E1-411CB1B8F9B1}"/>
                </a:ext>
              </a:extLst>
            </p:cNvPr>
            <p:cNvSpPr/>
            <p:nvPr/>
          </p:nvSpPr>
          <p:spPr>
            <a:xfrm>
              <a:off x="8122926" y="5875093"/>
              <a:ext cx="3517474" cy="2454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100%</a:t>
              </a:r>
            </a:p>
          </p:txBody>
        </p:sp>
      </p:grpSp>
      <p:sp>
        <p:nvSpPr>
          <p:cNvPr id="66" name="TextBox 100">
            <a:extLst>
              <a:ext uri="{FF2B5EF4-FFF2-40B4-BE49-F238E27FC236}">
                <a16:creationId xmlns:a16="http://schemas.microsoft.com/office/drawing/2014/main" id="{3B93A96A-FE9A-4873-8DA4-72F861EF351D}"/>
              </a:ext>
            </a:extLst>
          </p:cNvPr>
          <p:cNvSpPr txBox="1"/>
          <p:nvPr/>
        </p:nvSpPr>
        <p:spPr>
          <a:xfrm>
            <a:off x="6725674" y="3156292"/>
            <a:ext cx="2610685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StateChart</a:t>
            </a:r>
            <a:r>
              <a:rPr lang="en-US" sz="2500" b="1" dirty="0">
                <a:solidFill>
                  <a:schemeClr val="bg1"/>
                </a:solidFill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746459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42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/>
              <a:t>Template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90">
            <a:extLst>
              <a:ext uri="{FF2B5EF4-FFF2-40B4-BE49-F238E27FC236}">
                <a16:creationId xmlns:a16="http://schemas.microsoft.com/office/drawing/2014/main" id="{E8CA2477-9735-48DC-9B5F-41C30C9A80C4}"/>
              </a:ext>
            </a:extLst>
          </p:cNvPr>
          <p:cNvSpPr/>
          <p:nvPr/>
        </p:nvSpPr>
        <p:spPr>
          <a:xfrm>
            <a:off x="1127447" y="1652975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1">
            <a:extLst>
              <a:ext uri="{FF2B5EF4-FFF2-40B4-BE49-F238E27FC236}">
                <a16:creationId xmlns:a16="http://schemas.microsoft.com/office/drawing/2014/main" id="{A268E4D0-BA0A-4CC6-A115-99DE1B1AF106}"/>
              </a:ext>
            </a:extLst>
          </p:cNvPr>
          <p:cNvSpPr txBox="1"/>
          <p:nvPr/>
        </p:nvSpPr>
        <p:spPr>
          <a:xfrm>
            <a:off x="1127447" y="1095188"/>
            <a:ext cx="2106628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Stili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documenti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92">
            <a:extLst>
              <a:ext uri="{FF2B5EF4-FFF2-40B4-BE49-F238E27FC236}">
                <a16:creationId xmlns:a16="http://schemas.microsoft.com/office/drawing/2014/main" id="{BBB25760-E705-410B-AADF-3500E37B8859}"/>
              </a:ext>
            </a:extLst>
          </p:cNvPr>
          <p:cNvSpPr/>
          <p:nvPr/>
        </p:nvSpPr>
        <p:spPr>
          <a:xfrm>
            <a:off x="1127447" y="2962419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93">
            <a:extLst>
              <a:ext uri="{FF2B5EF4-FFF2-40B4-BE49-F238E27FC236}">
                <a16:creationId xmlns:a16="http://schemas.microsoft.com/office/drawing/2014/main" id="{7FFA9D6F-1779-486A-B15E-B0522BDB73E8}"/>
              </a:ext>
            </a:extLst>
          </p:cNvPr>
          <p:cNvSpPr txBox="1"/>
          <p:nvPr/>
        </p:nvSpPr>
        <p:spPr>
          <a:xfrm>
            <a:off x="1127446" y="2404632"/>
            <a:ext cx="2106627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Colori</a:t>
            </a:r>
          </a:p>
        </p:txBody>
      </p:sp>
      <p:sp>
        <p:nvSpPr>
          <p:cNvPr id="13" name="Rectangle: Rounded Corners 94">
            <a:extLst>
              <a:ext uri="{FF2B5EF4-FFF2-40B4-BE49-F238E27FC236}">
                <a16:creationId xmlns:a16="http://schemas.microsoft.com/office/drawing/2014/main" id="{2B68320A-AA5D-461E-860C-334055F80DD0}"/>
              </a:ext>
            </a:extLst>
          </p:cNvPr>
          <p:cNvSpPr/>
          <p:nvPr/>
        </p:nvSpPr>
        <p:spPr>
          <a:xfrm>
            <a:off x="1127447" y="4271859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95">
            <a:extLst>
              <a:ext uri="{FF2B5EF4-FFF2-40B4-BE49-F238E27FC236}">
                <a16:creationId xmlns:a16="http://schemas.microsoft.com/office/drawing/2014/main" id="{7C9A495B-DA2E-4187-A5CE-4B4693B87BA2}"/>
              </a:ext>
            </a:extLst>
          </p:cNvPr>
          <p:cNvSpPr txBox="1"/>
          <p:nvPr/>
        </p:nvSpPr>
        <p:spPr>
          <a:xfrm>
            <a:off x="1127447" y="3714075"/>
            <a:ext cx="210662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Tabelle</a:t>
            </a:r>
            <a:endParaRPr lang="en-US" sz="2500" b="1" dirty="0">
              <a:solidFill>
                <a:schemeClr val="bg1"/>
              </a:solidFill>
            </a:endParaRPr>
          </a:p>
        </p:txBody>
      </p:sp>
      <p:grpSp>
        <p:nvGrpSpPr>
          <p:cNvPr id="18" name="Group 99">
            <a:extLst>
              <a:ext uri="{FF2B5EF4-FFF2-40B4-BE49-F238E27FC236}">
                <a16:creationId xmlns:a16="http://schemas.microsoft.com/office/drawing/2014/main" id="{829CE9B5-1C17-4CC5-BD3D-244FB10DBBAC}"/>
              </a:ext>
            </a:extLst>
          </p:cNvPr>
          <p:cNvGrpSpPr/>
          <p:nvPr/>
        </p:nvGrpSpPr>
        <p:grpSpPr>
          <a:xfrm>
            <a:off x="1127447" y="1652971"/>
            <a:ext cx="2106626" cy="3000164"/>
            <a:chOff x="8122926" y="2503618"/>
            <a:chExt cx="3517476" cy="1931161"/>
          </a:xfrm>
          <a:gradFill flip="none" rotWithShape="1">
            <a:gsLst>
              <a:gs pos="10000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">
                <a:schemeClr val="accent4"/>
              </a:gs>
            </a:gsLst>
            <a:lin ang="16200000" scaled="1"/>
            <a:tileRect/>
          </a:gradFill>
        </p:grpSpPr>
        <p:sp>
          <p:nvSpPr>
            <p:cNvPr id="19" name="Rectangle: Rounded Corners 119">
              <a:extLst>
                <a:ext uri="{FF2B5EF4-FFF2-40B4-BE49-F238E27FC236}">
                  <a16:creationId xmlns:a16="http://schemas.microsoft.com/office/drawing/2014/main" id="{C720BD14-92C3-41AA-B6F0-BF912AB600A5}"/>
                </a:ext>
              </a:extLst>
            </p:cNvPr>
            <p:cNvSpPr/>
            <p:nvPr/>
          </p:nvSpPr>
          <p:spPr>
            <a:xfrm>
              <a:off x="8122926" y="2503618"/>
              <a:ext cx="3219398" cy="2454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95%</a:t>
              </a:r>
            </a:p>
          </p:txBody>
        </p:sp>
        <p:sp>
          <p:nvSpPr>
            <p:cNvPr id="20" name="Rectangle: Rounded Corners 120">
              <a:extLst>
                <a:ext uri="{FF2B5EF4-FFF2-40B4-BE49-F238E27FC236}">
                  <a16:creationId xmlns:a16="http://schemas.microsoft.com/office/drawing/2014/main" id="{F8A0F13D-1079-4F14-924F-E2C455A1DA79}"/>
                </a:ext>
              </a:extLst>
            </p:cNvPr>
            <p:cNvSpPr/>
            <p:nvPr/>
          </p:nvSpPr>
          <p:spPr>
            <a:xfrm>
              <a:off x="8122926" y="3346491"/>
              <a:ext cx="3517476" cy="2454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100%</a:t>
              </a:r>
            </a:p>
          </p:txBody>
        </p:sp>
        <p:sp>
          <p:nvSpPr>
            <p:cNvPr id="21" name="Rectangle: Rounded Corners 121">
              <a:extLst>
                <a:ext uri="{FF2B5EF4-FFF2-40B4-BE49-F238E27FC236}">
                  <a16:creationId xmlns:a16="http://schemas.microsoft.com/office/drawing/2014/main" id="{811652AA-A89A-46C3-A464-9812797C0144}"/>
                </a:ext>
              </a:extLst>
            </p:cNvPr>
            <p:cNvSpPr/>
            <p:nvPr/>
          </p:nvSpPr>
          <p:spPr>
            <a:xfrm>
              <a:off x="8122926" y="4189357"/>
              <a:ext cx="3517476" cy="24542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100%</a:t>
              </a:r>
            </a:p>
          </p:txBody>
        </p:sp>
      </p:grpSp>
      <p:sp>
        <p:nvSpPr>
          <p:cNvPr id="31" name="Rectangle: Rounded Corners 96">
            <a:extLst>
              <a:ext uri="{FF2B5EF4-FFF2-40B4-BE49-F238E27FC236}">
                <a16:creationId xmlns:a16="http://schemas.microsoft.com/office/drawing/2014/main" id="{550138F7-7E88-420C-80A0-DB11D45C6B03}"/>
              </a:ext>
            </a:extLst>
          </p:cNvPr>
          <p:cNvSpPr/>
          <p:nvPr/>
        </p:nvSpPr>
        <p:spPr>
          <a:xfrm>
            <a:off x="3869247" y="1652973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97">
            <a:extLst>
              <a:ext uri="{FF2B5EF4-FFF2-40B4-BE49-F238E27FC236}">
                <a16:creationId xmlns:a16="http://schemas.microsoft.com/office/drawing/2014/main" id="{C1661399-C2DF-42B9-9C00-B4FACF134D60}"/>
              </a:ext>
            </a:extLst>
          </p:cNvPr>
          <p:cNvSpPr txBox="1"/>
          <p:nvPr/>
        </p:nvSpPr>
        <p:spPr>
          <a:xfrm>
            <a:off x="3869247" y="1095190"/>
            <a:ext cx="210662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Struttura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Indice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98">
            <a:extLst>
              <a:ext uri="{FF2B5EF4-FFF2-40B4-BE49-F238E27FC236}">
                <a16:creationId xmlns:a16="http://schemas.microsoft.com/office/drawing/2014/main" id="{8050389D-2980-423E-875D-DFF38B5AC3A2}"/>
              </a:ext>
            </a:extLst>
          </p:cNvPr>
          <p:cNvSpPr/>
          <p:nvPr/>
        </p:nvSpPr>
        <p:spPr>
          <a:xfrm>
            <a:off x="3869247" y="2962416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99">
            <a:extLst>
              <a:ext uri="{FF2B5EF4-FFF2-40B4-BE49-F238E27FC236}">
                <a16:creationId xmlns:a16="http://schemas.microsoft.com/office/drawing/2014/main" id="{8FC2527C-E9B6-4A3A-9C41-545DAA1244CD}"/>
              </a:ext>
            </a:extLst>
          </p:cNvPr>
          <p:cNvGrpSpPr/>
          <p:nvPr/>
        </p:nvGrpSpPr>
        <p:grpSpPr>
          <a:xfrm>
            <a:off x="3869247" y="1652971"/>
            <a:ext cx="2106624" cy="1690714"/>
            <a:chOff x="8122926" y="5032224"/>
            <a:chExt cx="3517471" cy="1088288"/>
          </a:xfrm>
          <a:gradFill flip="none" rotWithShape="1">
            <a:gsLst>
              <a:gs pos="10000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">
                <a:schemeClr val="accent4"/>
              </a:gs>
            </a:gsLst>
            <a:lin ang="16200000" scaled="1"/>
            <a:tileRect/>
          </a:gradFill>
        </p:grpSpPr>
        <p:sp>
          <p:nvSpPr>
            <p:cNvPr id="42" name="Rectangle: Rounded Corners 122">
              <a:extLst>
                <a:ext uri="{FF2B5EF4-FFF2-40B4-BE49-F238E27FC236}">
                  <a16:creationId xmlns:a16="http://schemas.microsoft.com/office/drawing/2014/main" id="{BE2ABCFB-5E10-4B87-B760-D7CCDF8D62F5}"/>
                </a:ext>
              </a:extLst>
            </p:cNvPr>
            <p:cNvSpPr/>
            <p:nvPr/>
          </p:nvSpPr>
          <p:spPr>
            <a:xfrm>
              <a:off x="8122926" y="5032224"/>
              <a:ext cx="3517471" cy="24542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100%</a:t>
              </a:r>
            </a:p>
          </p:txBody>
        </p:sp>
        <p:sp>
          <p:nvSpPr>
            <p:cNvPr id="43" name="Rectangle: Rounded Corners 123">
              <a:extLst>
                <a:ext uri="{FF2B5EF4-FFF2-40B4-BE49-F238E27FC236}">
                  <a16:creationId xmlns:a16="http://schemas.microsoft.com/office/drawing/2014/main" id="{51A38F44-A94A-4EA7-8751-CA8A44E6D057}"/>
                </a:ext>
              </a:extLst>
            </p:cNvPr>
            <p:cNvSpPr/>
            <p:nvPr/>
          </p:nvSpPr>
          <p:spPr>
            <a:xfrm>
              <a:off x="8122926" y="5875094"/>
              <a:ext cx="3517471" cy="24541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000" dirty="0"/>
                <a:t>100%</a:t>
              </a:r>
            </a:p>
          </p:txBody>
        </p:sp>
      </p:grpSp>
      <p:sp>
        <p:nvSpPr>
          <p:cNvPr id="44" name="TextBox 100">
            <a:extLst>
              <a:ext uri="{FF2B5EF4-FFF2-40B4-BE49-F238E27FC236}">
                <a16:creationId xmlns:a16="http://schemas.microsoft.com/office/drawing/2014/main" id="{5B92B8AD-448E-498E-8AE4-29AB177614CB}"/>
              </a:ext>
            </a:extLst>
          </p:cNvPr>
          <p:cNvSpPr txBox="1"/>
          <p:nvPr/>
        </p:nvSpPr>
        <p:spPr>
          <a:xfrm>
            <a:off x="3869247" y="2404632"/>
            <a:ext cx="2597674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Intestazione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98">
            <a:extLst>
              <a:ext uri="{FF2B5EF4-FFF2-40B4-BE49-F238E27FC236}">
                <a16:creationId xmlns:a16="http://schemas.microsoft.com/office/drawing/2014/main" id="{05D006B9-0096-4427-8F90-79608FDE985C}"/>
              </a:ext>
            </a:extLst>
          </p:cNvPr>
          <p:cNvSpPr/>
          <p:nvPr/>
        </p:nvSpPr>
        <p:spPr>
          <a:xfrm>
            <a:off x="3869245" y="4271859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123">
            <a:extLst>
              <a:ext uri="{FF2B5EF4-FFF2-40B4-BE49-F238E27FC236}">
                <a16:creationId xmlns:a16="http://schemas.microsoft.com/office/drawing/2014/main" id="{68BFD2CC-2DC8-4AE7-B912-57230E2C767E}"/>
              </a:ext>
            </a:extLst>
          </p:cNvPr>
          <p:cNvSpPr/>
          <p:nvPr/>
        </p:nvSpPr>
        <p:spPr>
          <a:xfrm>
            <a:off x="3869244" y="4271859"/>
            <a:ext cx="2106623" cy="38127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2000" dirty="0"/>
              <a:t>100%</a:t>
            </a:r>
          </a:p>
        </p:txBody>
      </p:sp>
      <p:sp>
        <p:nvSpPr>
          <p:cNvPr id="54" name="TextBox 100">
            <a:extLst>
              <a:ext uri="{FF2B5EF4-FFF2-40B4-BE49-F238E27FC236}">
                <a16:creationId xmlns:a16="http://schemas.microsoft.com/office/drawing/2014/main" id="{9B8EA3E9-D0CA-42FE-86CA-CAB9F9230396}"/>
              </a:ext>
            </a:extLst>
          </p:cNvPr>
          <p:cNvSpPr txBox="1"/>
          <p:nvPr/>
        </p:nvSpPr>
        <p:spPr>
          <a:xfrm>
            <a:off x="3869245" y="3714075"/>
            <a:ext cx="210662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Piè</a:t>
            </a:r>
            <a:r>
              <a:rPr lang="en-US" sz="2500" b="1" dirty="0">
                <a:solidFill>
                  <a:schemeClr val="bg1"/>
                </a:solidFill>
              </a:rPr>
              <a:t> di </a:t>
            </a:r>
            <a:r>
              <a:rPr lang="en-US" sz="2500" b="1" dirty="0" err="1">
                <a:solidFill>
                  <a:schemeClr val="bg1"/>
                </a:solidFill>
              </a:rPr>
              <a:t>Pagina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60" name="Rectangle: Rounded Corners 96">
            <a:extLst>
              <a:ext uri="{FF2B5EF4-FFF2-40B4-BE49-F238E27FC236}">
                <a16:creationId xmlns:a16="http://schemas.microsoft.com/office/drawing/2014/main" id="{3DE0B7BF-E877-46FB-B4FA-826501C96EF2}"/>
              </a:ext>
            </a:extLst>
          </p:cNvPr>
          <p:cNvSpPr/>
          <p:nvPr/>
        </p:nvSpPr>
        <p:spPr>
          <a:xfrm>
            <a:off x="6700354" y="2962416"/>
            <a:ext cx="2106628" cy="38127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97">
            <a:extLst>
              <a:ext uri="{FF2B5EF4-FFF2-40B4-BE49-F238E27FC236}">
                <a16:creationId xmlns:a16="http://schemas.microsoft.com/office/drawing/2014/main" id="{1F8A64E7-DD73-4AC9-A85C-215FC59824EE}"/>
              </a:ext>
            </a:extLst>
          </p:cNvPr>
          <p:cNvSpPr txBox="1"/>
          <p:nvPr/>
        </p:nvSpPr>
        <p:spPr>
          <a:xfrm>
            <a:off x="6700353" y="2404633"/>
            <a:ext cx="2754701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Nome del File</a:t>
            </a:r>
          </a:p>
        </p:txBody>
      </p:sp>
      <p:sp>
        <p:nvSpPr>
          <p:cNvPr id="64" name="Rectangle: Rounded Corners 122">
            <a:extLst>
              <a:ext uri="{FF2B5EF4-FFF2-40B4-BE49-F238E27FC236}">
                <a16:creationId xmlns:a16="http://schemas.microsoft.com/office/drawing/2014/main" id="{1DD6378E-3A48-4F6D-85F4-9E22CEB08BF0}"/>
              </a:ext>
            </a:extLst>
          </p:cNvPr>
          <p:cNvSpPr/>
          <p:nvPr/>
        </p:nvSpPr>
        <p:spPr>
          <a:xfrm>
            <a:off x="6700352" y="2962416"/>
            <a:ext cx="2106628" cy="3812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">
                <a:schemeClr val="accent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2000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91632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43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/>
              <a:t>Standard di Codifica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122" name="Picture 2" descr="Risultati immagini per eslint">
            <a:extLst>
              <a:ext uri="{FF2B5EF4-FFF2-40B4-BE49-F238E27FC236}">
                <a16:creationId xmlns:a16="http://schemas.microsoft.com/office/drawing/2014/main" id="{2C5A05F2-1F05-4AFE-9C1D-B0F1FC12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68857"/>
            <a:ext cx="5109220" cy="203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isultati immagini per ecmascript 6">
            <a:extLst>
              <a:ext uri="{FF2B5EF4-FFF2-40B4-BE49-F238E27FC236}">
                <a16:creationId xmlns:a16="http://schemas.microsoft.com/office/drawing/2014/main" id="{C277F74B-DEDD-43AC-830A-BC9BDC87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374" y="2536104"/>
            <a:ext cx="2217985" cy="22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50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44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/>
              <a:t>Standard per il Testing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148" name="Picture 4" descr="Risultati immagini per travis ci">
            <a:extLst>
              <a:ext uri="{FF2B5EF4-FFF2-40B4-BE49-F238E27FC236}">
                <a16:creationId xmlns:a16="http://schemas.microsoft.com/office/drawing/2014/main" id="{72956E9C-5D59-43AD-859D-E2B27546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309261"/>
            <a:ext cx="3466132" cy="343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F56DB20-FD25-4BDE-9B4A-8245B903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644" y="1833085"/>
            <a:ext cx="3867150" cy="8858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6B85755-DD6B-47C7-80A5-3B546F3D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644" y="3520776"/>
            <a:ext cx="3867150" cy="7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4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45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 err="1"/>
              <a:t>Communication</a:t>
            </a:r>
            <a:r>
              <a:rPr lang="it-IT" dirty="0"/>
              <a:t> Management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170" name="Picture 2" descr="Risultati immagini per communication">
            <a:extLst>
              <a:ext uri="{FF2B5EF4-FFF2-40B4-BE49-F238E27FC236}">
                <a16:creationId xmlns:a16="http://schemas.microsoft.com/office/drawing/2014/main" id="{C70A4ADC-7E57-4AFA-9B89-CDB47612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60" y="980728"/>
            <a:ext cx="7703840" cy="410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38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46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 err="1"/>
              <a:t>Synchronous</a:t>
            </a:r>
            <a:r>
              <a:rPr lang="it-IT" dirty="0"/>
              <a:t> Communications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194" name="Picture 2" descr="Risultati immagini per meeting">
            <a:extLst>
              <a:ext uri="{FF2B5EF4-FFF2-40B4-BE49-F238E27FC236}">
                <a16:creationId xmlns:a16="http://schemas.microsoft.com/office/drawing/2014/main" id="{8E8C111E-F2E6-4F53-8ED0-31B7F070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309261"/>
            <a:ext cx="3208562" cy="25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isultati immagini per call">
            <a:extLst>
              <a:ext uri="{FF2B5EF4-FFF2-40B4-BE49-F238E27FC236}">
                <a16:creationId xmlns:a16="http://schemas.microsoft.com/office/drawing/2014/main" id="{0FA46326-4DE4-4A70-84FA-E7562BE1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93" y="3429000"/>
            <a:ext cx="1645609" cy="18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isultati immagini per skype call">
            <a:extLst>
              <a:ext uri="{FF2B5EF4-FFF2-40B4-BE49-F238E27FC236}">
                <a16:creationId xmlns:a16="http://schemas.microsoft.com/office/drawing/2014/main" id="{CF95C9B3-057F-4F8F-8707-F8EE526C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124744"/>
            <a:ext cx="3020924" cy="20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isultati immagini per telegram">
            <a:extLst>
              <a:ext uri="{FF2B5EF4-FFF2-40B4-BE49-F238E27FC236}">
                <a16:creationId xmlns:a16="http://schemas.microsoft.com/office/drawing/2014/main" id="{9E543E61-9DA6-421E-B8D0-3EF013239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1221575"/>
            <a:ext cx="1898328" cy="18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isultati immagini per slack">
            <a:extLst>
              <a:ext uri="{FF2B5EF4-FFF2-40B4-BE49-F238E27FC236}">
                <a16:creationId xmlns:a16="http://schemas.microsoft.com/office/drawing/2014/main" id="{9F01D01E-3B00-419E-980C-3C73724D7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496" y="3408616"/>
            <a:ext cx="1898328" cy="18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782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47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 err="1"/>
              <a:t>Asynchronous</a:t>
            </a:r>
            <a:r>
              <a:rPr lang="it-IT" dirty="0"/>
              <a:t> Communications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9218" name="Picture 2" descr="Risultati immagini per mail">
            <a:extLst>
              <a:ext uri="{FF2B5EF4-FFF2-40B4-BE49-F238E27FC236}">
                <a16:creationId xmlns:a16="http://schemas.microsoft.com/office/drawing/2014/main" id="{60454036-A3AD-41F0-925A-CDB2D1FB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2" y="762537"/>
            <a:ext cx="2287501" cy="260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isultati immagini per agenda">
            <a:extLst>
              <a:ext uri="{FF2B5EF4-FFF2-40B4-BE49-F238E27FC236}">
                <a16:creationId xmlns:a16="http://schemas.microsoft.com/office/drawing/2014/main" id="{F1A16EF1-86A3-4412-856E-52F6F9D0F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22" y="988613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isultati immagini per agenda">
            <a:extLst>
              <a:ext uri="{FF2B5EF4-FFF2-40B4-BE49-F238E27FC236}">
                <a16:creationId xmlns:a16="http://schemas.microsoft.com/office/drawing/2014/main" id="{2839D31C-30DC-4955-A411-23436B4B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76253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Risultati immagini per reporting">
            <a:extLst>
              <a:ext uri="{FF2B5EF4-FFF2-40B4-BE49-F238E27FC236}">
                <a16:creationId xmlns:a16="http://schemas.microsoft.com/office/drawing/2014/main" id="{CF08456C-5CDD-47FC-BD1B-C2C7F87D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65" y="301522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147DF80-AB6E-4ED3-9B3F-286DBE87C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93" y="3659724"/>
            <a:ext cx="3886400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38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703B4B-BAEB-441F-B395-808F05D1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48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C56F1CB-8A8C-4947-85A4-4FA712D5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Trello</a:t>
            </a:r>
            <a:r>
              <a:rPr lang="it-IT" dirty="0"/>
              <a:t> vs </a:t>
            </a:r>
            <a:r>
              <a:rPr lang="it-IT" dirty="0" err="1"/>
              <a:t>GitKraken</a:t>
            </a:r>
            <a:r>
              <a:rPr lang="it-IT" dirty="0"/>
              <a:t> </a:t>
            </a:r>
            <a:r>
              <a:rPr lang="it-IT" dirty="0" err="1"/>
              <a:t>Glow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77E349A-B311-4F04-8F9E-BABA849C4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44824"/>
            <a:ext cx="2438400" cy="2438400"/>
          </a:xfrm>
          <a:prstGeom prst="rect">
            <a:avLst/>
          </a:prstGeom>
        </p:spPr>
      </p:pic>
      <p:pic>
        <p:nvPicPr>
          <p:cNvPr id="1026" name="Picture 2" descr="Risultati immagini per trello">
            <a:extLst>
              <a:ext uri="{FF2B5EF4-FFF2-40B4-BE49-F238E27FC236}">
                <a16:creationId xmlns:a16="http://schemas.microsoft.com/office/drawing/2014/main" id="{67DDE939-64D0-4BF0-A4BD-CE86ADF3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41626"/>
            <a:ext cx="2437200" cy="24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408170D6-FDC2-4DB7-9A53-C482E521D284}"/>
              </a:ext>
            </a:extLst>
          </p:cNvPr>
          <p:cNvSpPr/>
          <p:nvPr/>
        </p:nvSpPr>
        <p:spPr>
          <a:xfrm rot="1522560">
            <a:off x="2512272" y="148724"/>
            <a:ext cx="2561920" cy="62478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888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A5BE76-6FF3-443E-9D91-9FD32175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49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6DBFFDF5-89DF-4C7E-99B3-81571DEB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Trello</a:t>
            </a:r>
            <a:r>
              <a:rPr lang="it-IT" dirty="0"/>
              <a:t> vs </a:t>
            </a:r>
            <a:r>
              <a:rPr lang="it-IT" dirty="0" err="1"/>
              <a:t>GitKraken</a:t>
            </a:r>
            <a:r>
              <a:rPr lang="it-IT" dirty="0"/>
              <a:t> </a:t>
            </a:r>
            <a:r>
              <a:rPr lang="it-IT" dirty="0" err="1"/>
              <a:t>Glow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6313B47-8082-45D2-AC6B-7EE9D1197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0" y="1961859"/>
            <a:ext cx="1804286" cy="1804286"/>
          </a:xfrm>
          <a:prstGeom prst="rect">
            <a:avLst/>
          </a:prstGeom>
        </p:spPr>
      </p:pic>
      <p:pic>
        <p:nvPicPr>
          <p:cNvPr id="8" name="Picture 2" descr="Risultati immagini per trello">
            <a:extLst>
              <a:ext uri="{FF2B5EF4-FFF2-40B4-BE49-F238E27FC236}">
                <a16:creationId xmlns:a16="http://schemas.microsoft.com/office/drawing/2014/main" id="{8781B2E3-B0DE-4F51-806C-1B9C49AF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958661"/>
            <a:ext cx="1803398" cy="180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thumbs up">
            <a:extLst>
              <a:ext uri="{FF2B5EF4-FFF2-40B4-BE49-F238E27FC236}">
                <a16:creationId xmlns:a16="http://schemas.microsoft.com/office/drawing/2014/main" id="{E39BFE47-342F-4AD1-A378-44496A4BF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981" y="3015319"/>
            <a:ext cx="1045840" cy="10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isultati immagini per thumbs up">
            <a:extLst>
              <a:ext uri="{FF2B5EF4-FFF2-40B4-BE49-F238E27FC236}">
                <a16:creationId xmlns:a16="http://schemas.microsoft.com/office/drawing/2014/main" id="{F538E3A9-74FC-4A36-82A7-6747AE9D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909013" y="3239139"/>
            <a:ext cx="1045840" cy="10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ABE30FC-3632-490D-BA9F-1E8B2E386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77" y="1484784"/>
            <a:ext cx="6705945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4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660FF1-ADB8-4285-88C1-FFE39361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0CF8539-16B5-4ACE-BCCB-9439CBA8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Rewarding</a:t>
            </a:r>
            <a:r>
              <a:rPr lang="it-IT" dirty="0"/>
              <a:t> </a:t>
            </a:r>
            <a:r>
              <a:rPr lang="it-IT" dirty="0" err="1"/>
              <a:t>Criteria</a:t>
            </a:r>
            <a:endParaRPr lang="it-IT" dirty="0"/>
          </a:p>
        </p:txBody>
      </p:sp>
      <p:sp>
        <p:nvSpPr>
          <p:cNvPr id="7" name="Freeform: Shape 78">
            <a:extLst>
              <a:ext uri="{FF2B5EF4-FFF2-40B4-BE49-F238E27FC236}">
                <a16:creationId xmlns:a16="http://schemas.microsoft.com/office/drawing/2014/main" id="{BCCF2B8C-9DDC-4103-ABAE-10DBDB655DD2}"/>
              </a:ext>
            </a:extLst>
          </p:cNvPr>
          <p:cNvSpPr/>
          <p:nvPr/>
        </p:nvSpPr>
        <p:spPr>
          <a:xfrm>
            <a:off x="2947056" y="4956263"/>
            <a:ext cx="3091739" cy="593799"/>
          </a:xfrm>
          <a:custGeom>
            <a:avLst/>
            <a:gdLst>
              <a:gd name="connsiteX0" fmla="*/ 37176 w 3981450"/>
              <a:gd name="connsiteY0" fmla="*/ 0 h 765134"/>
              <a:gd name="connsiteX1" fmla="*/ 3628054 w 3981450"/>
              <a:gd name="connsiteY1" fmla="*/ 0 h 765134"/>
              <a:gd name="connsiteX2" fmla="*/ 3981450 w 3981450"/>
              <a:gd name="connsiteY2" fmla="*/ 346034 h 765134"/>
              <a:gd name="connsiteX3" fmla="*/ 1190625 w 3981450"/>
              <a:gd name="connsiteY3" fmla="*/ 765134 h 765134"/>
              <a:gd name="connsiteX4" fmla="*/ 0 w 3981450"/>
              <a:gd name="connsiteY4" fmla="*/ 31709 h 765134"/>
              <a:gd name="connsiteX0" fmla="*/ 39558 w 3983832"/>
              <a:gd name="connsiteY0" fmla="*/ 0 h 765134"/>
              <a:gd name="connsiteX1" fmla="*/ 3630436 w 3983832"/>
              <a:gd name="connsiteY1" fmla="*/ 0 h 765134"/>
              <a:gd name="connsiteX2" fmla="*/ 3983832 w 3983832"/>
              <a:gd name="connsiteY2" fmla="*/ 346034 h 765134"/>
              <a:gd name="connsiteX3" fmla="*/ 1193007 w 3983832"/>
              <a:gd name="connsiteY3" fmla="*/ 765134 h 765134"/>
              <a:gd name="connsiteX4" fmla="*/ 0 w 3983832"/>
              <a:gd name="connsiteY4" fmla="*/ 12659 h 765134"/>
              <a:gd name="connsiteX5" fmla="*/ 39558 w 3983832"/>
              <a:gd name="connsiteY5" fmla="*/ 0 h 76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3832" h="765134">
                <a:moveTo>
                  <a:pt x="39558" y="0"/>
                </a:moveTo>
                <a:lnTo>
                  <a:pt x="3630436" y="0"/>
                </a:lnTo>
                <a:lnTo>
                  <a:pt x="3983832" y="346034"/>
                </a:lnTo>
                <a:lnTo>
                  <a:pt x="1193007" y="765134"/>
                </a:lnTo>
                <a:lnTo>
                  <a:pt x="0" y="12659"/>
                </a:lnTo>
                <a:cubicBezTo>
                  <a:pt x="12392" y="2089"/>
                  <a:pt x="27166" y="10570"/>
                  <a:pt x="395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342900" dist="190500" dir="5400000" algn="t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8FE55C58-1218-4874-9B1A-4375B5781436}"/>
              </a:ext>
            </a:extLst>
          </p:cNvPr>
          <p:cNvSpPr/>
          <p:nvPr/>
        </p:nvSpPr>
        <p:spPr>
          <a:xfrm>
            <a:off x="3118715" y="2747781"/>
            <a:ext cx="2822460" cy="2822460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 extrusionH="1143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9" name="TextBox 67">
            <a:extLst>
              <a:ext uri="{FF2B5EF4-FFF2-40B4-BE49-F238E27FC236}">
                <a16:creationId xmlns:a16="http://schemas.microsoft.com/office/drawing/2014/main" id="{5DC0E880-9218-41ED-9445-3D9D0BE17B6A}"/>
              </a:ext>
            </a:extLst>
          </p:cNvPr>
          <p:cNvSpPr txBox="1"/>
          <p:nvPr/>
        </p:nvSpPr>
        <p:spPr>
          <a:xfrm>
            <a:off x="3830266" y="4913738"/>
            <a:ext cx="2626518" cy="453827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Travis</a:t>
            </a:r>
          </a:p>
        </p:txBody>
      </p:sp>
      <p:sp>
        <p:nvSpPr>
          <p:cNvPr id="10" name="Freeform: Shape 76">
            <a:extLst>
              <a:ext uri="{FF2B5EF4-FFF2-40B4-BE49-F238E27FC236}">
                <a16:creationId xmlns:a16="http://schemas.microsoft.com/office/drawing/2014/main" id="{B71592FB-F483-40FA-92BE-6D3FFD7B9A46}"/>
              </a:ext>
            </a:extLst>
          </p:cNvPr>
          <p:cNvSpPr/>
          <p:nvPr/>
        </p:nvSpPr>
        <p:spPr>
          <a:xfrm>
            <a:off x="2965210" y="3928508"/>
            <a:ext cx="3089890" cy="593799"/>
          </a:xfrm>
          <a:custGeom>
            <a:avLst/>
            <a:gdLst>
              <a:gd name="connsiteX0" fmla="*/ 37176 w 3981450"/>
              <a:gd name="connsiteY0" fmla="*/ 0 h 765134"/>
              <a:gd name="connsiteX1" fmla="*/ 3628054 w 3981450"/>
              <a:gd name="connsiteY1" fmla="*/ 0 h 765134"/>
              <a:gd name="connsiteX2" fmla="*/ 3981450 w 3981450"/>
              <a:gd name="connsiteY2" fmla="*/ 346034 h 765134"/>
              <a:gd name="connsiteX3" fmla="*/ 1190625 w 3981450"/>
              <a:gd name="connsiteY3" fmla="*/ 765134 h 765134"/>
              <a:gd name="connsiteX4" fmla="*/ 0 w 3981450"/>
              <a:gd name="connsiteY4" fmla="*/ 31709 h 76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765134">
                <a:moveTo>
                  <a:pt x="37176" y="0"/>
                </a:moveTo>
                <a:lnTo>
                  <a:pt x="3628054" y="0"/>
                </a:lnTo>
                <a:lnTo>
                  <a:pt x="3981450" y="346034"/>
                </a:lnTo>
                <a:lnTo>
                  <a:pt x="1190625" y="765134"/>
                </a:lnTo>
                <a:lnTo>
                  <a:pt x="0" y="3170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413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A4346B3B-F05D-4CD6-8DE4-0A0CC9B7F009}"/>
              </a:ext>
            </a:extLst>
          </p:cNvPr>
          <p:cNvSpPr/>
          <p:nvPr/>
        </p:nvSpPr>
        <p:spPr>
          <a:xfrm>
            <a:off x="3118715" y="1720239"/>
            <a:ext cx="2822460" cy="282246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isometricOffAxis1Top"/>
            <a:lightRig rig="threePt" dir="t"/>
          </a:scene3d>
          <a:sp3d extrusionH="1143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2" name="TextBox 65">
            <a:extLst>
              <a:ext uri="{FF2B5EF4-FFF2-40B4-BE49-F238E27FC236}">
                <a16:creationId xmlns:a16="http://schemas.microsoft.com/office/drawing/2014/main" id="{414E19D1-2FB0-44E3-900E-E56CC3624AEF}"/>
              </a:ext>
            </a:extLst>
          </p:cNvPr>
          <p:cNvSpPr txBox="1"/>
          <p:nvPr/>
        </p:nvSpPr>
        <p:spPr>
          <a:xfrm>
            <a:off x="3835073" y="3852907"/>
            <a:ext cx="2626518" cy="453827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Review</a:t>
            </a:r>
          </a:p>
        </p:txBody>
      </p:sp>
      <p:sp>
        <p:nvSpPr>
          <p:cNvPr id="13" name="Freeform: Shape 77">
            <a:extLst>
              <a:ext uri="{FF2B5EF4-FFF2-40B4-BE49-F238E27FC236}">
                <a16:creationId xmlns:a16="http://schemas.microsoft.com/office/drawing/2014/main" id="{EBF16E2A-45C0-46DB-A950-71F706D02348}"/>
              </a:ext>
            </a:extLst>
          </p:cNvPr>
          <p:cNvSpPr/>
          <p:nvPr/>
        </p:nvSpPr>
        <p:spPr>
          <a:xfrm>
            <a:off x="2965210" y="2898405"/>
            <a:ext cx="3089890" cy="593799"/>
          </a:xfrm>
          <a:custGeom>
            <a:avLst/>
            <a:gdLst>
              <a:gd name="connsiteX0" fmla="*/ 37176 w 3981450"/>
              <a:gd name="connsiteY0" fmla="*/ 0 h 765134"/>
              <a:gd name="connsiteX1" fmla="*/ 3628054 w 3981450"/>
              <a:gd name="connsiteY1" fmla="*/ 0 h 765134"/>
              <a:gd name="connsiteX2" fmla="*/ 3981450 w 3981450"/>
              <a:gd name="connsiteY2" fmla="*/ 346034 h 765134"/>
              <a:gd name="connsiteX3" fmla="*/ 1190625 w 3981450"/>
              <a:gd name="connsiteY3" fmla="*/ 765134 h 765134"/>
              <a:gd name="connsiteX4" fmla="*/ 0 w 3981450"/>
              <a:gd name="connsiteY4" fmla="*/ 31709 h 76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765134">
                <a:moveTo>
                  <a:pt x="37176" y="0"/>
                </a:moveTo>
                <a:lnTo>
                  <a:pt x="3628054" y="0"/>
                </a:lnTo>
                <a:lnTo>
                  <a:pt x="3981450" y="346034"/>
                </a:lnTo>
                <a:lnTo>
                  <a:pt x="1190625" y="765134"/>
                </a:lnTo>
                <a:lnTo>
                  <a:pt x="0" y="3170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413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50444454-FAD0-47AD-923D-8F51ADD5D579}"/>
              </a:ext>
            </a:extLst>
          </p:cNvPr>
          <p:cNvSpPr/>
          <p:nvPr/>
        </p:nvSpPr>
        <p:spPr>
          <a:xfrm>
            <a:off x="3118715" y="692696"/>
            <a:ext cx="2822460" cy="282246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isometricOffAxis1Top"/>
            <a:lightRig rig="threePt" dir="t"/>
          </a:scene3d>
          <a:sp3d extrusionH="1143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grpSp>
        <p:nvGrpSpPr>
          <p:cNvPr id="15" name="Group 47">
            <a:extLst>
              <a:ext uri="{FF2B5EF4-FFF2-40B4-BE49-F238E27FC236}">
                <a16:creationId xmlns:a16="http://schemas.microsoft.com/office/drawing/2014/main" id="{B1251461-303E-4DC2-9E84-0EC506A7CCE4}"/>
              </a:ext>
            </a:extLst>
          </p:cNvPr>
          <p:cNvGrpSpPr/>
          <p:nvPr/>
        </p:nvGrpSpPr>
        <p:grpSpPr>
          <a:xfrm>
            <a:off x="263352" y="3430741"/>
            <a:ext cx="2629898" cy="646331"/>
            <a:chOff x="598321" y="2602974"/>
            <a:chExt cx="3388731" cy="832824"/>
          </a:xfrm>
        </p:grpSpPr>
        <p:cxnSp>
          <p:nvCxnSpPr>
            <p:cNvPr id="16" name="Straight Connector 33">
              <a:extLst>
                <a:ext uri="{FF2B5EF4-FFF2-40B4-BE49-F238E27FC236}">
                  <a16:creationId xmlns:a16="http://schemas.microsoft.com/office/drawing/2014/main" id="{AA963FFB-67C8-4DD8-A6A7-47A20237D16F}"/>
                </a:ext>
              </a:extLst>
            </p:cNvPr>
            <p:cNvCxnSpPr/>
            <p:nvPr/>
          </p:nvCxnSpPr>
          <p:spPr>
            <a:xfrm>
              <a:off x="2999655" y="3005892"/>
              <a:ext cx="987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C4D43DDE-C06D-478E-B1F0-DFE97A7B72DA}"/>
                </a:ext>
              </a:extLst>
            </p:cNvPr>
            <p:cNvSpPr txBox="1"/>
            <p:nvPr/>
          </p:nvSpPr>
          <p:spPr>
            <a:xfrm>
              <a:off x="598321" y="2602974"/>
              <a:ext cx="2399928" cy="8328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b="1" cap="all" noProof="1">
                  <a:solidFill>
                    <a:schemeClr val="tx1">
                      <a:lumMod val="75000"/>
                    </a:schemeClr>
                  </a:solidFill>
                </a:rPr>
                <a:t>pull based Development</a:t>
              </a:r>
            </a:p>
          </p:txBody>
        </p:sp>
      </p:grpSp>
      <p:grpSp>
        <p:nvGrpSpPr>
          <p:cNvPr id="18" name="Group 46">
            <a:extLst>
              <a:ext uri="{FF2B5EF4-FFF2-40B4-BE49-F238E27FC236}">
                <a16:creationId xmlns:a16="http://schemas.microsoft.com/office/drawing/2014/main" id="{23A2D578-4398-498D-9DB4-3E99977FC98E}"/>
              </a:ext>
            </a:extLst>
          </p:cNvPr>
          <p:cNvGrpSpPr/>
          <p:nvPr/>
        </p:nvGrpSpPr>
        <p:grpSpPr>
          <a:xfrm>
            <a:off x="6206445" y="2771636"/>
            <a:ext cx="2628807" cy="369332"/>
            <a:chOff x="8256240" y="2411619"/>
            <a:chExt cx="3387325" cy="475900"/>
          </a:xfrm>
        </p:grpSpPr>
        <p:sp>
          <p:nvSpPr>
            <p:cNvPr id="19" name="TextBox 40">
              <a:extLst>
                <a:ext uri="{FF2B5EF4-FFF2-40B4-BE49-F238E27FC236}">
                  <a16:creationId xmlns:a16="http://schemas.microsoft.com/office/drawing/2014/main" id="{FADD2A04-377F-4449-92AB-79630AE74440}"/>
                </a:ext>
              </a:extLst>
            </p:cNvPr>
            <p:cNvSpPr txBox="1"/>
            <p:nvPr/>
          </p:nvSpPr>
          <p:spPr>
            <a:xfrm>
              <a:off x="9243637" y="2411619"/>
              <a:ext cx="2399928" cy="4759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b="1" cap="all" noProof="1">
                  <a:solidFill>
                    <a:schemeClr val="tx1">
                      <a:lumMod val="75000"/>
                    </a:schemeClr>
                  </a:solidFill>
                </a:rPr>
                <a:t>sistemi DI Build</a:t>
              </a:r>
            </a:p>
          </p:txBody>
        </p:sp>
        <p:cxnSp>
          <p:nvCxnSpPr>
            <p:cNvPr id="20" name="Straight Connector 29">
              <a:extLst>
                <a:ext uri="{FF2B5EF4-FFF2-40B4-BE49-F238E27FC236}">
                  <a16:creationId xmlns:a16="http://schemas.microsoft.com/office/drawing/2014/main" id="{6C058763-470F-4485-9279-142A3090D14E}"/>
                </a:ext>
              </a:extLst>
            </p:cNvPr>
            <p:cNvCxnSpPr/>
            <p:nvPr/>
          </p:nvCxnSpPr>
          <p:spPr>
            <a:xfrm>
              <a:off x="8256240" y="2653790"/>
              <a:ext cx="987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48">
            <a:extLst>
              <a:ext uri="{FF2B5EF4-FFF2-40B4-BE49-F238E27FC236}">
                <a16:creationId xmlns:a16="http://schemas.microsoft.com/office/drawing/2014/main" id="{D1458893-44E6-4138-9152-C31491E44441}"/>
              </a:ext>
            </a:extLst>
          </p:cNvPr>
          <p:cNvGrpSpPr/>
          <p:nvPr/>
        </p:nvGrpSpPr>
        <p:grpSpPr>
          <a:xfrm>
            <a:off x="6206445" y="4728303"/>
            <a:ext cx="2628463" cy="644913"/>
            <a:chOff x="8256240" y="2238402"/>
            <a:chExt cx="3386882" cy="830997"/>
          </a:xfrm>
        </p:grpSpPr>
        <p:sp>
          <p:nvSpPr>
            <p:cNvPr id="22" name="TextBox 52">
              <a:extLst>
                <a:ext uri="{FF2B5EF4-FFF2-40B4-BE49-F238E27FC236}">
                  <a16:creationId xmlns:a16="http://schemas.microsoft.com/office/drawing/2014/main" id="{3920972D-3DD4-43C7-85FB-ACB11FA44E07}"/>
                </a:ext>
              </a:extLst>
            </p:cNvPr>
            <p:cNvSpPr txBox="1"/>
            <p:nvPr/>
          </p:nvSpPr>
          <p:spPr>
            <a:xfrm>
              <a:off x="9243194" y="2238402"/>
              <a:ext cx="2399928" cy="83099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b="1" cap="all" noProof="1">
                  <a:solidFill>
                    <a:schemeClr val="tx1">
                      <a:lumMod val="75000"/>
                    </a:schemeClr>
                  </a:solidFill>
                </a:rPr>
                <a:t>Continuous Integration</a:t>
              </a:r>
            </a:p>
          </p:txBody>
        </p:sp>
        <p:cxnSp>
          <p:nvCxnSpPr>
            <p:cNvPr id="23" name="Straight Connector 50">
              <a:extLst>
                <a:ext uri="{FF2B5EF4-FFF2-40B4-BE49-F238E27FC236}">
                  <a16:creationId xmlns:a16="http://schemas.microsoft.com/office/drawing/2014/main" id="{21F7F7FE-84F9-4A6B-B5D6-3CA2B4AF8C46}"/>
                </a:ext>
              </a:extLst>
            </p:cNvPr>
            <p:cNvCxnSpPr/>
            <p:nvPr/>
          </p:nvCxnSpPr>
          <p:spPr>
            <a:xfrm>
              <a:off x="8256240" y="2653790"/>
              <a:ext cx="987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63">
            <a:extLst>
              <a:ext uri="{FF2B5EF4-FFF2-40B4-BE49-F238E27FC236}">
                <a16:creationId xmlns:a16="http://schemas.microsoft.com/office/drawing/2014/main" id="{E66D2883-8CF3-452C-B8E8-DA2F08338627}"/>
              </a:ext>
            </a:extLst>
          </p:cNvPr>
          <p:cNvSpPr txBox="1"/>
          <p:nvPr/>
        </p:nvSpPr>
        <p:spPr>
          <a:xfrm>
            <a:off x="3835073" y="2823401"/>
            <a:ext cx="2626518" cy="453827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 build</a:t>
            </a:r>
          </a:p>
        </p:txBody>
      </p:sp>
    </p:spTree>
    <p:extLst>
      <p:ext uri="{BB962C8B-B14F-4D97-AF65-F5344CB8AC3E}">
        <p14:creationId xmlns:p14="http://schemas.microsoft.com/office/powerpoint/2010/main" val="3830906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CA14F9-72EF-480F-BDCD-2898E77B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50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02C74B08-6951-43AD-991A-229EFE9E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</a:t>
            </a:r>
            <a:r>
              <a:rPr lang="it-IT" dirty="0"/>
              <a:t> &amp; Issues </a:t>
            </a:r>
            <a:r>
              <a:rPr lang="it-IT" dirty="0" err="1"/>
              <a:t>Communication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6CE5A35-885B-4DA3-8AE7-1BF1B81D5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Question</a:t>
            </a:r>
            <a:endParaRPr lang="it-IT" dirty="0"/>
          </a:p>
          <a:p>
            <a:pPr lvl="1"/>
            <a:r>
              <a:rPr lang="it-IT" dirty="0"/>
              <a:t>On </a:t>
            </a:r>
            <a:r>
              <a:rPr lang="it-IT" dirty="0" err="1"/>
              <a:t>Slack</a:t>
            </a:r>
            <a:endParaRPr lang="it-IT" dirty="0"/>
          </a:p>
          <a:p>
            <a:pPr lvl="1"/>
            <a:r>
              <a:rPr lang="it-IT" b="1" dirty="0"/>
              <a:t>In </a:t>
            </a:r>
            <a:r>
              <a:rPr lang="it-IT" b="1" dirty="0" err="1"/>
              <a:t>Bold</a:t>
            </a:r>
            <a:endParaRPr lang="it-IT" b="1" dirty="0"/>
          </a:p>
          <a:p>
            <a:pPr lvl="1"/>
            <a:r>
              <a:rPr lang="it-IT" dirty="0"/>
              <a:t>IN CAPITAL LETTER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r>
              <a:rPr lang="it-IT" b="1" dirty="0"/>
              <a:t>THIS IS A QUESTION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D951B6-3B64-4435-A380-25CE4748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340768"/>
            <a:ext cx="318664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3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4">
            <a:extLst>
              <a:ext uri="{FF2B5EF4-FFF2-40B4-BE49-F238E27FC236}">
                <a16:creationId xmlns:a16="http://schemas.microsoft.com/office/drawing/2014/main" id="{8AFB01A6-BF51-467F-8349-E64F532DE520}"/>
              </a:ext>
            </a:extLst>
          </p:cNvPr>
          <p:cNvSpPr txBox="1">
            <a:spLocks/>
          </p:cNvSpPr>
          <p:nvPr/>
        </p:nvSpPr>
        <p:spPr>
          <a:xfrm>
            <a:off x="695400" y="2766218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dirty="0"/>
              <a:t>Post </a:t>
            </a:r>
            <a:r>
              <a:rPr lang="it-IT" sz="8000" dirty="0" err="1"/>
              <a:t>Mortem</a:t>
            </a:r>
            <a:r>
              <a:rPr lang="it-IT" sz="8000" dirty="0"/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2019693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4">
            <a:extLst>
              <a:ext uri="{FF2B5EF4-FFF2-40B4-BE49-F238E27FC236}">
                <a16:creationId xmlns:a16="http://schemas.microsoft.com/office/drawing/2014/main" id="{8AFB01A6-BF51-467F-8349-E64F532DE520}"/>
              </a:ext>
            </a:extLst>
          </p:cNvPr>
          <p:cNvSpPr txBox="1">
            <a:spLocks/>
          </p:cNvSpPr>
          <p:nvPr/>
        </p:nvSpPr>
        <p:spPr>
          <a:xfrm>
            <a:off x="695400" y="2766218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dirty="0"/>
              <a:t>Criteri di Valutazione</a:t>
            </a:r>
          </a:p>
        </p:txBody>
      </p:sp>
    </p:spTree>
    <p:extLst>
      <p:ext uri="{BB962C8B-B14F-4D97-AF65-F5344CB8AC3E}">
        <p14:creationId xmlns:p14="http://schemas.microsoft.com/office/powerpoint/2010/main" val="3423313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53</a:t>
            </a:fld>
            <a:endParaRPr lang="en-US"/>
          </a:p>
        </p:txBody>
      </p:sp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/>
              <a:t>5 Parametri per i TM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890153B-F945-4B9B-8922-D01B0B69BC30}"/>
              </a:ext>
            </a:extLst>
          </p:cNvPr>
          <p:cNvGrpSpPr/>
          <p:nvPr/>
        </p:nvGrpSpPr>
        <p:grpSpPr>
          <a:xfrm>
            <a:off x="169944" y="1268592"/>
            <a:ext cx="8847040" cy="3982104"/>
            <a:chOff x="113551" y="2041166"/>
            <a:chExt cx="10764761" cy="4845282"/>
          </a:xfrm>
        </p:grpSpPr>
        <p:grpSp>
          <p:nvGrpSpPr>
            <p:cNvPr id="10" name="Group 39">
              <a:extLst>
                <a:ext uri="{FF2B5EF4-FFF2-40B4-BE49-F238E27FC236}">
                  <a16:creationId xmlns:a16="http://schemas.microsoft.com/office/drawing/2014/main" id="{1A33306E-CAE0-469B-AFD8-409A857951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13688" y="2075688"/>
              <a:ext cx="9564624" cy="4782312"/>
              <a:chOff x="4818312" y="332256"/>
              <a:chExt cx="6471920" cy="3235960"/>
            </a:xfrm>
          </p:grpSpPr>
          <p:sp>
            <p:nvSpPr>
              <p:cNvPr id="11" name="Freeform: Shape 50">
                <a:extLst>
                  <a:ext uri="{FF2B5EF4-FFF2-40B4-BE49-F238E27FC236}">
                    <a16:creationId xmlns:a16="http://schemas.microsoft.com/office/drawing/2014/main" id="{7A88CF04-2A96-49BB-9501-C86B29F5B066}"/>
                  </a:ext>
                </a:extLst>
              </p:cNvPr>
              <p:cNvSpPr/>
              <p:nvPr/>
            </p:nvSpPr>
            <p:spPr>
              <a:xfrm>
                <a:off x="4818312" y="332256"/>
                <a:ext cx="6471920" cy="3235960"/>
              </a:xfrm>
              <a:custGeom>
                <a:avLst/>
                <a:gdLst>
                  <a:gd name="connsiteX0" fmla="*/ 3235960 w 6471920"/>
                  <a:gd name="connsiteY0" fmla="*/ 0 h 3235960"/>
                  <a:gd name="connsiteX1" fmla="*/ 6471920 w 6471920"/>
                  <a:gd name="connsiteY1" fmla="*/ 3235960 h 3235960"/>
                  <a:gd name="connsiteX2" fmla="*/ 0 w 6471920"/>
                  <a:gd name="connsiteY2" fmla="*/ 3235960 h 3235960"/>
                  <a:gd name="connsiteX3" fmla="*/ 3235960 w 6471920"/>
                  <a:gd name="connsiteY3" fmla="*/ 0 h 323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71920" h="3235960">
                    <a:moveTo>
                      <a:pt x="3235960" y="0"/>
                    </a:moveTo>
                    <a:cubicBezTo>
                      <a:pt x="5023131" y="0"/>
                      <a:pt x="6471920" y="1448789"/>
                      <a:pt x="6471920" y="3235960"/>
                    </a:cubicBezTo>
                    <a:lnTo>
                      <a:pt x="0" y="3235960"/>
                    </a:lnTo>
                    <a:cubicBezTo>
                      <a:pt x="0" y="1448789"/>
                      <a:pt x="1448790" y="0"/>
                      <a:pt x="3235960" y="0"/>
                    </a:cubicBez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51">
                <a:extLst>
                  <a:ext uri="{FF2B5EF4-FFF2-40B4-BE49-F238E27FC236}">
                    <a16:creationId xmlns:a16="http://schemas.microsoft.com/office/drawing/2014/main" id="{0A883AD3-3A04-41B2-86E2-6F1A1F883541}"/>
                  </a:ext>
                </a:extLst>
              </p:cNvPr>
              <p:cNvSpPr/>
              <p:nvPr/>
            </p:nvSpPr>
            <p:spPr>
              <a:xfrm>
                <a:off x="5316152" y="830096"/>
                <a:ext cx="5476240" cy="2738120"/>
              </a:xfrm>
              <a:custGeom>
                <a:avLst/>
                <a:gdLst>
                  <a:gd name="connsiteX0" fmla="*/ 2738120 w 5476240"/>
                  <a:gd name="connsiteY0" fmla="*/ 0 h 2738120"/>
                  <a:gd name="connsiteX1" fmla="*/ 5476240 w 5476240"/>
                  <a:gd name="connsiteY1" fmla="*/ 2738120 h 2738120"/>
                  <a:gd name="connsiteX2" fmla="*/ 0 w 5476240"/>
                  <a:gd name="connsiteY2" fmla="*/ 2738120 h 2738120"/>
                  <a:gd name="connsiteX3" fmla="*/ 2738120 w 5476240"/>
                  <a:gd name="connsiteY3" fmla="*/ 0 h 273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240" h="2738120">
                    <a:moveTo>
                      <a:pt x="2738120" y="0"/>
                    </a:moveTo>
                    <a:cubicBezTo>
                      <a:pt x="4250342" y="0"/>
                      <a:pt x="5476240" y="1225898"/>
                      <a:pt x="5476240" y="2738120"/>
                    </a:cubicBezTo>
                    <a:lnTo>
                      <a:pt x="0" y="2738120"/>
                    </a:lnTo>
                    <a:cubicBezTo>
                      <a:pt x="0" y="1225898"/>
                      <a:pt x="1225899" y="0"/>
                      <a:pt x="2738120" y="0"/>
                    </a:cubicBez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52">
                <a:extLst>
                  <a:ext uri="{FF2B5EF4-FFF2-40B4-BE49-F238E27FC236}">
                    <a16:creationId xmlns:a16="http://schemas.microsoft.com/office/drawing/2014/main" id="{91E37B47-BE83-421F-86F0-793FFE55650F}"/>
                  </a:ext>
                </a:extLst>
              </p:cNvPr>
              <p:cNvSpPr/>
              <p:nvPr/>
            </p:nvSpPr>
            <p:spPr>
              <a:xfrm>
                <a:off x="5813992" y="1327936"/>
                <a:ext cx="4480560" cy="2240280"/>
              </a:xfrm>
              <a:custGeom>
                <a:avLst/>
                <a:gdLst>
                  <a:gd name="connsiteX0" fmla="*/ 2240280 w 4480560"/>
                  <a:gd name="connsiteY0" fmla="*/ 0 h 2240280"/>
                  <a:gd name="connsiteX1" fmla="*/ 4480560 w 4480560"/>
                  <a:gd name="connsiteY1" fmla="*/ 2240280 h 2240280"/>
                  <a:gd name="connsiteX2" fmla="*/ 0 w 4480560"/>
                  <a:gd name="connsiteY2" fmla="*/ 2240280 h 2240280"/>
                  <a:gd name="connsiteX3" fmla="*/ 2240280 w 4480560"/>
                  <a:gd name="connsiteY3" fmla="*/ 0 h 224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0560" h="2240280">
                    <a:moveTo>
                      <a:pt x="2240280" y="0"/>
                    </a:moveTo>
                    <a:cubicBezTo>
                      <a:pt x="3477552" y="0"/>
                      <a:pt x="4480560" y="1003008"/>
                      <a:pt x="4480560" y="2240280"/>
                    </a:cubicBezTo>
                    <a:lnTo>
                      <a:pt x="0" y="2240280"/>
                    </a:lnTo>
                    <a:cubicBezTo>
                      <a:pt x="0" y="1003008"/>
                      <a:pt x="1003008" y="0"/>
                      <a:pt x="2240280" y="0"/>
                    </a:cubicBez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53">
                <a:extLst>
                  <a:ext uri="{FF2B5EF4-FFF2-40B4-BE49-F238E27FC236}">
                    <a16:creationId xmlns:a16="http://schemas.microsoft.com/office/drawing/2014/main" id="{CD51B178-8549-400F-A0F3-5C4447396F85}"/>
                  </a:ext>
                </a:extLst>
              </p:cNvPr>
              <p:cNvSpPr/>
              <p:nvPr/>
            </p:nvSpPr>
            <p:spPr>
              <a:xfrm>
                <a:off x="6311832" y="1825776"/>
                <a:ext cx="3484880" cy="1742440"/>
              </a:xfrm>
              <a:custGeom>
                <a:avLst/>
                <a:gdLst>
                  <a:gd name="connsiteX0" fmla="*/ 1742440 w 3484880"/>
                  <a:gd name="connsiteY0" fmla="*/ 0 h 1742440"/>
                  <a:gd name="connsiteX1" fmla="*/ 3484880 w 3484880"/>
                  <a:gd name="connsiteY1" fmla="*/ 1742440 h 1742440"/>
                  <a:gd name="connsiteX2" fmla="*/ 0 w 3484880"/>
                  <a:gd name="connsiteY2" fmla="*/ 1742440 h 1742440"/>
                  <a:gd name="connsiteX3" fmla="*/ 1742440 w 3484880"/>
                  <a:gd name="connsiteY3" fmla="*/ 0 h 17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80" h="1742440">
                    <a:moveTo>
                      <a:pt x="1742440" y="0"/>
                    </a:moveTo>
                    <a:cubicBezTo>
                      <a:pt x="2704763" y="0"/>
                      <a:pt x="3484880" y="780117"/>
                      <a:pt x="3484880" y="1742440"/>
                    </a:cubicBezTo>
                    <a:lnTo>
                      <a:pt x="0" y="1742440"/>
                    </a:lnTo>
                    <a:cubicBezTo>
                      <a:pt x="0" y="780117"/>
                      <a:pt x="780117" y="0"/>
                      <a:pt x="1742440" y="0"/>
                    </a:cubicBez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54">
                <a:extLst>
                  <a:ext uri="{FF2B5EF4-FFF2-40B4-BE49-F238E27FC236}">
                    <a16:creationId xmlns:a16="http://schemas.microsoft.com/office/drawing/2014/main" id="{47536747-3EED-4E89-AE2A-AB724903DD90}"/>
                  </a:ext>
                </a:extLst>
              </p:cNvPr>
              <p:cNvSpPr/>
              <p:nvPr/>
            </p:nvSpPr>
            <p:spPr>
              <a:xfrm>
                <a:off x="6810563" y="2324506"/>
                <a:ext cx="2487419" cy="1243710"/>
              </a:xfrm>
              <a:custGeom>
                <a:avLst/>
                <a:gdLst>
                  <a:gd name="connsiteX0" fmla="*/ 1243709 w 2487419"/>
                  <a:gd name="connsiteY0" fmla="*/ 0 h 1243710"/>
                  <a:gd name="connsiteX1" fmla="*/ 2487419 w 2487419"/>
                  <a:gd name="connsiteY1" fmla="*/ 1243710 h 1243710"/>
                  <a:gd name="connsiteX2" fmla="*/ 0 w 2487419"/>
                  <a:gd name="connsiteY2" fmla="*/ 1243710 h 1243710"/>
                  <a:gd name="connsiteX3" fmla="*/ 1243709 w 2487419"/>
                  <a:gd name="connsiteY3" fmla="*/ 0 h 124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419" h="1243710">
                    <a:moveTo>
                      <a:pt x="1243709" y="0"/>
                    </a:moveTo>
                    <a:cubicBezTo>
                      <a:pt x="1930591" y="0"/>
                      <a:pt x="2487419" y="556828"/>
                      <a:pt x="2487419" y="1243710"/>
                    </a:cubicBezTo>
                    <a:lnTo>
                      <a:pt x="0" y="1243710"/>
                    </a:lnTo>
                    <a:cubicBezTo>
                      <a:pt x="0" y="556828"/>
                      <a:pt x="556827" y="0"/>
                      <a:pt x="1243709" y="0"/>
                    </a:cubicBez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20A2D926-0B79-43F1-BF58-6F156D1BF96E}"/>
                </a:ext>
              </a:extLst>
            </p:cNvPr>
            <p:cNvSpPr txBox="1"/>
            <p:nvPr/>
          </p:nvSpPr>
          <p:spPr>
            <a:xfrm>
              <a:off x="113551" y="3423453"/>
              <a:ext cx="2977988" cy="56173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z="2400" b="1" cap="all" noProof="1">
                  <a:solidFill>
                    <a:schemeClr val="accent6"/>
                  </a:solidFill>
                </a:rPr>
                <a:t>Comunicazione</a:t>
              </a:r>
            </a:p>
          </p:txBody>
        </p:sp>
        <p:sp>
          <p:nvSpPr>
            <p:cNvPr id="20" name="TextBox 88">
              <a:extLst>
                <a:ext uri="{FF2B5EF4-FFF2-40B4-BE49-F238E27FC236}">
                  <a16:creationId xmlns:a16="http://schemas.microsoft.com/office/drawing/2014/main" id="{58E7EED3-55AC-4C21-921F-1C623435A9D7}"/>
                </a:ext>
              </a:extLst>
            </p:cNvPr>
            <p:cNvSpPr txBox="1"/>
            <p:nvPr/>
          </p:nvSpPr>
          <p:spPr>
            <a:xfrm>
              <a:off x="2717020" y="2041166"/>
              <a:ext cx="2939993" cy="101112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400" b="1" cap="all" noProof="1">
                  <a:solidFill>
                    <a:schemeClr val="accent1"/>
                  </a:solidFill>
                </a:rPr>
                <a:t>Propensione al</a:t>
              </a:r>
            </a:p>
            <a:p>
              <a:pPr algn="ctr"/>
              <a:r>
                <a:rPr lang="en-US" sz="2400" b="1" cap="all" noProof="1">
                  <a:solidFill>
                    <a:schemeClr val="accent1"/>
                  </a:solidFill>
                </a:rPr>
                <a:t>Teamwork</a:t>
              </a:r>
            </a:p>
          </p:txBody>
        </p:sp>
        <p:sp>
          <p:nvSpPr>
            <p:cNvPr id="23" name="TextBox 91">
              <a:extLst>
                <a:ext uri="{FF2B5EF4-FFF2-40B4-BE49-F238E27FC236}">
                  <a16:creationId xmlns:a16="http://schemas.microsoft.com/office/drawing/2014/main" id="{A35538EB-DCD8-4E02-A6EE-3C731A70BD74}"/>
                </a:ext>
              </a:extLst>
            </p:cNvPr>
            <p:cNvSpPr txBox="1"/>
            <p:nvPr/>
          </p:nvSpPr>
          <p:spPr>
            <a:xfrm>
              <a:off x="5947396" y="2582689"/>
              <a:ext cx="2715843" cy="101112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z="2400" b="1" cap="all" noProof="1">
                  <a:solidFill>
                    <a:schemeClr val="accent3"/>
                  </a:solidFill>
                </a:rPr>
                <a:t>Rispetto delle</a:t>
              </a:r>
            </a:p>
            <a:p>
              <a:pPr algn="ctr"/>
              <a:r>
                <a:rPr lang="en-US" sz="2400" b="1" cap="all" noProof="1">
                  <a:solidFill>
                    <a:schemeClr val="accent3"/>
                  </a:solidFill>
                </a:rPr>
                <a:t>Scadenze</a:t>
              </a:r>
            </a:p>
          </p:txBody>
        </p:sp>
        <p:sp>
          <p:nvSpPr>
            <p:cNvPr id="26" name="TextBox 94">
              <a:extLst>
                <a:ext uri="{FF2B5EF4-FFF2-40B4-BE49-F238E27FC236}">
                  <a16:creationId xmlns:a16="http://schemas.microsoft.com/office/drawing/2014/main" id="{B834A08E-0CF8-46AC-88CE-886385CB0541}"/>
                </a:ext>
              </a:extLst>
            </p:cNvPr>
            <p:cNvSpPr txBox="1"/>
            <p:nvPr/>
          </p:nvSpPr>
          <p:spPr>
            <a:xfrm>
              <a:off x="7976686" y="4202941"/>
              <a:ext cx="2242971" cy="101112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z="2400" b="1" cap="all" noProof="1">
                  <a:solidFill>
                    <a:schemeClr val="accent4"/>
                  </a:solidFill>
                </a:rPr>
                <a:t>Qualità del</a:t>
              </a:r>
            </a:p>
            <a:p>
              <a:r>
                <a:rPr lang="en-US" sz="2400" b="1" cap="all" noProof="1">
                  <a:solidFill>
                    <a:schemeClr val="accent4"/>
                  </a:solidFill>
                </a:rPr>
                <a:t>lavoro</a:t>
              </a:r>
            </a:p>
          </p:txBody>
        </p:sp>
        <p:sp>
          <p:nvSpPr>
            <p:cNvPr id="29" name="TextBox 97">
              <a:extLst>
                <a:ext uri="{FF2B5EF4-FFF2-40B4-BE49-F238E27FC236}">
                  <a16:creationId xmlns:a16="http://schemas.microsoft.com/office/drawing/2014/main" id="{0F1558C2-881F-4331-8FCB-9B74F8753B5C}"/>
                </a:ext>
              </a:extLst>
            </p:cNvPr>
            <p:cNvSpPr txBox="1"/>
            <p:nvPr/>
          </p:nvSpPr>
          <p:spPr>
            <a:xfrm>
              <a:off x="7891115" y="6324711"/>
              <a:ext cx="2254674" cy="56173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z="2400" b="1" cap="all" noProof="1">
                  <a:solidFill>
                    <a:schemeClr val="accent5"/>
                  </a:solidFill>
                </a:rPr>
                <a:t>Proattività</a:t>
              </a:r>
            </a:p>
          </p:txBody>
        </p:sp>
        <p:grpSp>
          <p:nvGrpSpPr>
            <p:cNvPr id="31" name="Group 12">
              <a:extLst>
                <a:ext uri="{FF2B5EF4-FFF2-40B4-BE49-F238E27FC236}">
                  <a16:creationId xmlns:a16="http://schemas.microsoft.com/office/drawing/2014/main" id="{6E5476C8-3064-4783-B733-0FD3C9F36016}"/>
                </a:ext>
              </a:extLst>
            </p:cNvPr>
            <p:cNvGrpSpPr/>
            <p:nvPr/>
          </p:nvGrpSpPr>
          <p:grpSpPr>
            <a:xfrm>
              <a:off x="4993705" y="5757245"/>
              <a:ext cx="2940330" cy="1107419"/>
              <a:chOff x="4993705" y="5757245"/>
              <a:chExt cx="2940330" cy="1107419"/>
            </a:xfrm>
          </p:grpSpPr>
          <p:sp>
            <p:nvSpPr>
              <p:cNvPr id="32" name="Freeform: Shape 58">
                <a:extLst>
                  <a:ext uri="{FF2B5EF4-FFF2-40B4-BE49-F238E27FC236}">
                    <a16:creationId xmlns:a16="http://schemas.microsoft.com/office/drawing/2014/main" id="{A12B6ADD-C50F-443C-B807-4A9A769135E3}"/>
                  </a:ext>
                </a:extLst>
              </p:cNvPr>
              <p:cNvSpPr/>
              <p:nvPr/>
            </p:nvSpPr>
            <p:spPr>
              <a:xfrm>
                <a:off x="4993705" y="5757245"/>
                <a:ext cx="2201509" cy="1100754"/>
              </a:xfrm>
              <a:custGeom>
                <a:avLst/>
                <a:gdLst>
                  <a:gd name="connsiteX0" fmla="*/ 746760 w 1493520"/>
                  <a:gd name="connsiteY0" fmla="*/ 0 h 746760"/>
                  <a:gd name="connsiteX1" fmla="*/ 1493520 w 1493520"/>
                  <a:gd name="connsiteY1" fmla="*/ 746760 h 746760"/>
                  <a:gd name="connsiteX2" fmla="*/ 0 w 1493520"/>
                  <a:gd name="connsiteY2" fmla="*/ 746760 h 746760"/>
                  <a:gd name="connsiteX3" fmla="*/ 746760 w 1493520"/>
                  <a:gd name="connsiteY3" fmla="*/ 0 h 74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520" h="746760">
                    <a:moveTo>
                      <a:pt x="746760" y="0"/>
                    </a:moveTo>
                    <a:cubicBezTo>
                      <a:pt x="1159184" y="0"/>
                      <a:pt x="1493520" y="334336"/>
                      <a:pt x="1493520" y="746760"/>
                    </a:cubicBezTo>
                    <a:lnTo>
                      <a:pt x="0" y="746760"/>
                    </a:lnTo>
                    <a:cubicBezTo>
                      <a:pt x="0" y="334336"/>
                      <a:pt x="334336" y="0"/>
                      <a:pt x="7467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032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73">
                <a:extLst>
                  <a:ext uri="{FF2B5EF4-FFF2-40B4-BE49-F238E27FC236}">
                    <a16:creationId xmlns:a16="http://schemas.microsoft.com/office/drawing/2014/main" id="{5C379AE1-73F6-43DF-BA2A-0FBE12A9E490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6101486" y="6858000"/>
                <a:ext cx="1832549" cy="6664"/>
              </a:xfrm>
              <a:prstGeom prst="straightConnector1">
                <a:avLst/>
              </a:prstGeom>
              <a:ln w="762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6">
              <a:extLst>
                <a:ext uri="{FF2B5EF4-FFF2-40B4-BE49-F238E27FC236}">
                  <a16:creationId xmlns:a16="http://schemas.microsoft.com/office/drawing/2014/main" id="{B1B88BD7-A93E-4733-B9B7-E3FB7C7C0162}"/>
                </a:ext>
              </a:extLst>
            </p:cNvPr>
            <p:cNvGrpSpPr/>
            <p:nvPr/>
          </p:nvGrpSpPr>
          <p:grpSpPr>
            <a:xfrm>
              <a:off x="4261182" y="5024721"/>
              <a:ext cx="3871989" cy="1833279"/>
              <a:chOff x="4261182" y="5024721"/>
              <a:chExt cx="3871989" cy="1833279"/>
            </a:xfrm>
          </p:grpSpPr>
          <p:sp>
            <p:nvSpPr>
              <p:cNvPr id="35" name="Freeform: Shape 59">
                <a:extLst>
                  <a:ext uri="{FF2B5EF4-FFF2-40B4-BE49-F238E27FC236}">
                    <a16:creationId xmlns:a16="http://schemas.microsoft.com/office/drawing/2014/main" id="{5A469D6E-1B8D-4E37-BE82-84726643876D}"/>
                  </a:ext>
                </a:extLst>
              </p:cNvPr>
              <p:cNvSpPr/>
              <p:nvPr/>
            </p:nvSpPr>
            <p:spPr>
              <a:xfrm>
                <a:off x="4261182" y="5024721"/>
                <a:ext cx="3316172" cy="1833279"/>
              </a:xfrm>
              <a:custGeom>
                <a:avLst/>
                <a:gdLst>
                  <a:gd name="connsiteX0" fmla="*/ 1243709 w 2249716"/>
                  <a:gd name="connsiteY0" fmla="*/ 0 h 1243710"/>
                  <a:gd name="connsiteX1" fmla="*/ 2203416 w 2249716"/>
                  <a:gd name="connsiteY1" fmla="*/ 452595 h 1243710"/>
                  <a:gd name="connsiteX2" fmla="*/ 2249716 w 2249716"/>
                  <a:gd name="connsiteY2" fmla="*/ 514511 h 1243710"/>
                  <a:gd name="connsiteX3" fmla="*/ 1245804 w 2249716"/>
                  <a:gd name="connsiteY3" fmla="*/ 1243710 h 1243710"/>
                  <a:gd name="connsiteX4" fmla="*/ 0 w 2249716"/>
                  <a:gd name="connsiteY4" fmla="*/ 1243710 h 1243710"/>
                  <a:gd name="connsiteX5" fmla="*/ 1243709 w 2249716"/>
                  <a:gd name="connsiteY5" fmla="*/ 0 h 124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9716" h="1243710">
                    <a:moveTo>
                      <a:pt x="1243709" y="0"/>
                    </a:moveTo>
                    <a:cubicBezTo>
                      <a:pt x="1630080" y="0"/>
                      <a:pt x="1975302" y="176184"/>
                      <a:pt x="2203416" y="452595"/>
                    </a:cubicBezTo>
                    <a:lnTo>
                      <a:pt x="2249716" y="514511"/>
                    </a:lnTo>
                    <a:lnTo>
                      <a:pt x="1245804" y="1243710"/>
                    </a:lnTo>
                    <a:lnTo>
                      <a:pt x="0" y="1243710"/>
                    </a:lnTo>
                    <a:cubicBezTo>
                      <a:pt x="0" y="556828"/>
                      <a:pt x="556827" y="0"/>
                      <a:pt x="1243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03200" dist="114300" dir="4800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72">
                <a:extLst>
                  <a:ext uri="{FF2B5EF4-FFF2-40B4-BE49-F238E27FC236}">
                    <a16:creationId xmlns:a16="http://schemas.microsoft.com/office/drawing/2014/main" id="{FCB36DB2-802D-4F98-8B07-C3F575EAB48B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 flipV="1">
                <a:off x="6097547" y="5320310"/>
                <a:ext cx="2035624" cy="1537690"/>
              </a:xfrm>
              <a:prstGeom prst="straightConnector1">
                <a:avLst/>
              </a:prstGeom>
              <a:ln w="762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5">
              <a:extLst>
                <a:ext uri="{FF2B5EF4-FFF2-40B4-BE49-F238E27FC236}">
                  <a16:creationId xmlns:a16="http://schemas.microsoft.com/office/drawing/2014/main" id="{4E7616D8-7ED3-45D8-85CF-72919540E83B}"/>
                </a:ext>
              </a:extLst>
            </p:cNvPr>
            <p:cNvGrpSpPr/>
            <p:nvPr/>
          </p:nvGrpSpPr>
          <p:grpSpPr>
            <a:xfrm>
              <a:off x="3526034" y="3689506"/>
              <a:ext cx="3552525" cy="3196023"/>
              <a:chOff x="3526034" y="3689506"/>
              <a:chExt cx="3552525" cy="3196023"/>
            </a:xfrm>
          </p:grpSpPr>
          <p:sp>
            <p:nvSpPr>
              <p:cNvPr id="38" name="Freeform: Shape 60">
                <a:extLst>
                  <a:ext uri="{FF2B5EF4-FFF2-40B4-BE49-F238E27FC236}">
                    <a16:creationId xmlns:a16="http://schemas.microsoft.com/office/drawing/2014/main" id="{12A9016A-9BC9-4434-A046-DF736737445E}"/>
                  </a:ext>
                </a:extLst>
              </p:cNvPr>
              <p:cNvSpPr/>
              <p:nvPr/>
            </p:nvSpPr>
            <p:spPr>
              <a:xfrm>
                <a:off x="3526034" y="4289573"/>
                <a:ext cx="3364623" cy="2568427"/>
              </a:xfrm>
              <a:custGeom>
                <a:avLst/>
                <a:gdLst>
                  <a:gd name="connsiteX0" fmla="*/ 1742440 w 2282585"/>
                  <a:gd name="connsiteY0" fmla="*/ 0 h 1742440"/>
                  <a:gd name="connsiteX1" fmla="*/ 2260589 w 2282585"/>
                  <a:gd name="connsiteY1" fmla="*/ 78337 h 1742440"/>
                  <a:gd name="connsiteX2" fmla="*/ 2282585 w 2282585"/>
                  <a:gd name="connsiteY2" fmla="*/ 86388 h 1742440"/>
                  <a:gd name="connsiteX3" fmla="*/ 1744533 w 2282585"/>
                  <a:gd name="connsiteY3" fmla="*/ 1742440 h 1742440"/>
                  <a:gd name="connsiteX4" fmla="*/ 0 w 2282585"/>
                  <a:gd name="connsiteY4" fmla="*/ 1742440 h 1742440"/>
                  <a:gd name="connsiteX5" fmla="*/ 1742440 w 2282585"/>
                  <a:gd name="connsiteY5" fmla="*/ 0 h 17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585" h="1742440">
                    <a:moveTo>
                      <a:pt x="1742440" y="0"/>
                    </a:moveTo>
                    <a:cubicBezTo>
                      <a:pt x="1922876" y="0"/>
                      <a:pt x="2096906" y="27426"/>
                      <a:pt x="2260589" y="78337"/>
                    </a:cubicBezTo>
                    <a:lnTo>
                      <a:pt x="2282585" y="86388"/>
                    </a:lnTo>
                    <a:lnTo>
                      <a:pt x="1744533" y="1742440"/>
                    </a:lnTo>
                    <a:lnTo>
                      <a:pt x="0" y="1742440"/>
                    </a:lnTo>
                    <a:cubicBezTo>
                      <a:pt x="0" y="780117"/>
                      <a:pt x="780117" y="0"/>
                      <a:pt x="17424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03200" dist="114300" dir="2400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Arrow Connector 68">
                <a:extLst>
                  <a:ext uri="{FF2B5EF4-FFF2-40B4-BE49-F238E27FC236}">
                    <a16:creationId xmlns:a16="http://schemas.microsoft.com/office/drawing/2014/main" id="{108E21B1-89C4-4BD6-9FE1-283963BD25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4458" y="3689506"/>
                <a:ext cx="984101" cy="3196023"/>
              </a:xfrm>
              <a:prstGeom prst="straightConnector1">
                <a:avLst/>
              </a:prstGeom>
              <a:ln w="762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4">
              <a:extLst>
                <a:ext uri="{FF2B5EF4-FFF2-40B4-BE49-F238E27FC236}">
                  <a16:creationId xmlns:a16="http://schemas.microsoft.com/office/drawing/2014/main" id="{2022C52E-7354-41C7-B768-44ABEF631958}"/>
                </a:ext>
              </a:extLst>
            </p:cNvPr>
            <p:cNvGrpSpPr/>
            <p:nvPr/>
          </p:nvGrpSpPr>
          <p:grpSpPr>
            <a:xfrm>
              <a:off x="2792196" y="3068960"/>
              <a:ext cx="3305347" cy="3816566"/>
              <a:chOff x="2792196" y="3068960"/>
              <a:chExt cx="3305347" cy="3816566"/>
            </a:xfrm>
          </p:grpSpPr>
          <p:sp>
            <p:nvSpPr>
              <p:cNvPr id="41" name="Freeform: Shape 61">
                <a:extLst>
                  <a:ext uri="{FF2B5EF4-FFF2-40B4-BE49-F238E27FC236}">
                    <a16:creationId xmlns:a16="http://schemas.microsoft.com/office/drawing/2014/main" id="{B14ED789-50CC-432E-9376-74D00336B99A}"/>
                  </a:ext>
                </a:extLst>
              </p:cNvPr>
              <p:cNvSpPr/>
              <p:nvPr/>
            </p:nvSpPr>
            <p:spPr>
              <a:xfrm>
                <a:off x="2792196" y="3717032"/>
                <a:ext cx="3305347" cy="3140969"/>
              </a:xfrm>
              <a:custGeom>
                <a:avLst/>
                <a:gdLst>
                  <a:gd name="connsiteX0" fmla="*/ 1550308 w 2242372"/>
                  <a:gd name="connsiteY0" fmla="*/ 0 h 2130857"/>
                  <a:gd name="connsiteX1" fmla="*/ 2242372 w 2242372"/>
                  <a:gd name="connsiteY1" fmla="*/ 2130857 h 2130857"/>
                  <a:gd name="connsiteX2" fmla="*/ 0 w 2242372"/>
                  <a:gd name="connsiteY2" fmla="*/ 2130857 h 2130857"/>
                  <a:gd name="connsiteX3" fmla="*/ 1368263 w 2242372"/>
                  <a:gd name="connsiteY3" fmla="*/ 66630 h 2130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2372" h="2130857">
                    <a:moveTo>
                      <a:pt x="1550308" y="0"/>
                    </a:moveTo>
                    <a:lnTo>
                      <a:pt x="2242372" y="2130857"/>
                    </a:lnTo>
                    <a:lnTo>
                      <a:pt x="0" y="2130857"/>
                    </a:lnTo>
                    <a:cubicBezTo>
                      <a:pt x="0" y="1202903"/>
                      <a:pt x="564192" y="406723"/>
                      <a:pt x="1368263" y="666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03200" dist="1143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66">
                <a:extLst>
                  <a:ext uri="{FF2B5EF4-FFF2-40B4-BE49-F238E27FC236}">
                    <a16:creationId xmlns:a16="http://schemas.microsoft.com/office/drawing/2014/main" id="{23CEF7AF-3D60-4A25-A62C-6D598F952A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69390" y="3068960"/>
                <a:ext cx="1225069" cy="3816566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3">
              <a:extLst>
                <a:ext uri="{FF2B5EF4-FFF2-40B4-BE49-F238E27FC236}">
                  <a16:creationId xmlns:a16="http://schemas.microsoft.com/office/drawing/2014/main" id="{E7709A6D-49D5-42AB-B480-CB70BA71CAF1}"/>
                </a:ext>
              </a:extLst>
            </p:cNvPr>
            <p:cNvGrpSpPr/>
            <p:nvPr/>
          </p:nvGrpSpPr>
          <p:grpSpPr>
            <a:xfrm>
              <a:off x="2058361" y="4077072"/>
              <a:ext cx="4039182" cy="2780928"/>
              <a:chOff x="2058361" y="4077072"/>
              <a:chExt cx="4039182" cy="2780928"/>
            </a:xfrm>
          </p:grpSpPr>
          <p:sp>
            <p:nvSpPr>
              <p:cNvPr id="44" name="Freeform: Shape 62">
                <a:extLst>
                  <a:ext uri="{FF2B5EF4-FFF2-40B4-BE49-F238E27FC236}">
                    <a16:creationId xmlns:a16="http://schemas.microsoft.com/office/drawing/2014/main" id="{F9BA0C42-2891-4DDC-B704-4B2348E10128}"/>
                  </a:ext>
                </a:extLst>
              </p:cNvPr>
              <p:cNvSpPr/>
              <p:nvPr/>
            </p:nvSpPr>
            <p:spPr>
              <a:xfrm>
                <a:off x="2058361" y="4486620"/>
                <a:ext cx="4039182" cy="2371380"/>
              </a:xfrm>
              <a:custGeom>
                <a:avLst/>
                <a:gdLst>
                  <a:gd name="connsiteX0" fmla="*/ 525846 w 2740211"/>
                  <a:gd name="connsiteY0" fmla="*/ 0 h 1608762"/>
                  <a:gd name="connsiteX1" fmla="*/ 2740211 w 2740211"/>
                  <a:gd name="connsiteY1" fmla="*/ 1608762 h 1608762"/>
                  <a:gd name="connsiteX2" fmla="*/ 0 w 2740211"/>
                  <a:gd name="connsiteY2" fmla="*/ 1608762 h 1608762"/>
                  <a:gd name="connsiteX3" fmla="*/ 467628 w 2740211"/>
                  <a:gd name="connsiteY3" fmla="*/ 77853 h 160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211" h="1608762">
                    <a:moveTo>
                      <a:pt x="525846" y="0"/>
                    </a:moveTo>
                    <a:lnTo>
                      <a:pt x="2740211" y="1608762"/>
                    </a:lnTo>
                    <a:lnTo>
                      <a:pt x="0" y="1608762"/>
                    </a:lnTo>
                    <a:cubicBezTo>
                      <a:pt x="0" y="1041679"/>
                      <a:pt x="172392" y="514860"/>
                      <a:pt x="467628" y="778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03200" dist="114300" dir="180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64">
                <a:extLst>
                  <a:ext uri="{FF2B5EF4-FFF2-40B4-BE49-F238E27FC236}">
                    <a16:creationId xmlns:a16="http://schemas.microsoft.com/office/drawing/2014/main" id="{64317272-D1B7-4530-8857-CB82AA6DB6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79576" y="4077072"/>
                <a:ext cx="3814883" cy="2780928"/>
              </a:xfrm>
              <a:prstGeom prst="straightConnector1">
                <a:avLst/>
              </a:prstGeom>
              <a:ln w="762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Freeform: Shape 74">
              <a:extLst>
                <a:ext uri="{FF2B5EF4-FFF2-40B4-BE49-F238E27FC236}">
                  <a16:creationId xmlns:a16="http://schemas.microsoft.com/office/drawing/2014/main" id="{76E924E5-E510-4928-BEF8-6E76AA1BB1AE}"/>
                </a:ext>
              </a:extLst>
            </p:cNvPr>
            <p:cNvSpPr/>
            <p:nvPr/>
          </p:nvSpPr>
          <p:spPr>
            <a:xfrm>
              <a:off x="5726886" y="6490427"/>
              <a:ext cx="735145" cy="367573"/>
            </a:xfrm>
            <a:custGeom>
              <a:avLst/>
              <a:gdLst>
                <a:gd name="connsiteX0" fmla="*/ 249364 w 498728"/>
                <a:gd name="connsiteY0" fmla="*/ 0 h 249364"/>
                <a:gd name="connsiteX1" fmla="*/ 498728 w 498728"/>
                <a:gd name="connsiteY1" fmla="*/ 249364 h 249364"/>
                <a:gd name="connsiteX2" fmla="*/ 0 w 498728"/>
                <a:gd name="connsiteY2" fmla="*/ 249364 h 249364"/>
                <a:gd name="connsiteX3" fmla="*/ 249364 w 498728"/>
                <a:gd name="connsiteY3" fmla="*/ 0 h 2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728" h="249364">
                  <a:moveTo>
                    <a:pt x="249364" y="0"/>
                  </a:moveTo>
                  <a:cubicBezTo>
                    <a:pt x="387084" y="0"/>
                    <a:pt x="498728" y="111644"/>
                    <a:pt x="498728" y="249364"/>
                  </a:cubicBezTo>
                  <a:lnTo>
                    <a:pt x="0" y="249364"/>
                  </a:lnTo>
                  <a:cubicBezTo>
                    <a:pt x="0" y="111644"/>
                    <a:pt x="111644" y="0"/>
                    <a:pt x="2493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2032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TextBox 99">
              <a:extLst>
                <a:ext uri="{FF2B5EF4-FFF2-40B4-BE49-F238E27FC236}">
                  <a16:creationId xmlns:a16="http://schemas.microsoft.com/office/drawing/2014/main" id="{410D2C4E-C30E-4564-85B8-CBD4AA35ACD2}"/>
                </a:ext>
              </a:extLst>
            </p:cNvPr>
            <p:cNvSpPr txBox="1"/>
            <p:nvPr/>
          </p:nvSpPr>
          <p:spPr>
            <a:xfrm>
              <a:off x="6613986" y="6406849"/>
              <a:ext cx="4956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</a:p>
          </p:txBody>
        </p:sp>
        <p:sp>
          <p:nvSpPr>
            <p:cNvPr id="48" name="TextBox 100">
              <a:extLst>
                <a:ext uri="{FF2B5EF4-FFF2-40B4-BE49-F238E27FC236}">
                  <a16:creationId xmlns:a16="http://schemas.microsoft.com/office/drawing/2014/main" id="{E17BE5EE-284B-49BE-BDDD-4D741E7DB1EF}"/>
                </a:ext>
              </a:extLst>
            </p:cNvPr>
            <p:cNvSpPr txBox="1"/>
            <p:nvPr/>
          </p:nvSpPr>
          <p:spPr>
            <a:xfrm>
              <a:off x="6652925" y="5352138"/>
              <a:ext cx="55015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</a:p>
          </p:txBody>
        </p:sp>
        <p:sp>
          <p:nvSpPr>
            <p:cNvPr id="49" name="TextBox 101">
              <a:extLst>
                <a:ext uri="{FF2B5EF4-FFF2-40B4-BE49-F238E27FC236}">
                  <a16:creationId xmlns:a16="http://schemas.microsoft.com/office/drawing/2014/main" id="{C2300568-2B3D-4100-A6A5-E63DC658C702}"/>
                </a:ext>
              </a:extLst>
            </p:cNvPr>
            <p:cNvSpPr txBox="1"/>
            <p:nvPr/>
          </p:nvSpPr>
          <p:spPr>
            <a:xfrm>
              <a:off x="5774620" y="4382114"/>
              <a:ext cx="55015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</a:p>
          </p:txBody>
        </p:sp>
        <p:sp>
          <p:nvSpPr>
            <p:cNvPr id="50" name="TextBox 102">
              <a:extLst>
                <a:ext uri="{FF2B5EF4-FFF2-40B4-BE49-F238E27FC236}">
                  <a16:creationId xmlns:a16="http://schemas.microsoft.com/office/drawing/2014/main" id="{76A16B10-1B5A-48FD-A754-86EEC0D9A655}"/>
                </a:ext>
              </a:extLst>
            </p:cNvPr>
            <p:cNvSpPr txBox="1"/>
            <p:nvPr/>
          </p:nvSpPr>
          <p:spPr>
            <a:xfrm>
              <a:off x="4095519" y="4257641"/>
              <a:ext cx="55015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</a:p>
          </p:txBody>
        </p:sp>
        <p:sp>
          <p:nvSpPr>
            <p:cNvPr id="51" name="TextBox 103">
              <a:extLst>
                <a:ext uri="{FF2B5EF4-FFF2-40B4-BE49-F238E27FC236}">
                  <a16:creationId xmlns:a16="http://schemas.microsoft.com/office/drawing/2014/main" id="{0F3A3E1B-B0F3-47D7-AC48-5D8B74B2A5DD}"/>
                </a:ext>
              </a:extLst>
            </p:cNvPr>
            <p:cNvSpPr txBox="1"/>
            <p:nvPr/>
          </p:nvSpPr>
          <p:spPr>
            <a:xfrm>
              <a:off x="2427669" y="5495635"/>
              <a:ext cx="55015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88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4">
            <a:extLst>
              <a:ext uri="{FF2B5EF4-FFF2-40B4-BE49-F238E27FC236}">
                <a16:creationId xmlns:a16="http://schemas.microsoft.com/office/drawing/2014/main" id="{AD8D7C1D-2E0A-4D21-B92F-CC8C7D9D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6302"/>
            <a:ext cx="10515600" cy="1325563"/>
          </a:xfrm>
        </p:spPr>
        <p:txBody>
          <a:bodyPr/>
          <a:lstStyle/>
          <a:p>
            <a:r>
              <a:rPr lang="it-IT" dirty="0"/>
              <a:t>4 Parametri per l’andamento del Team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ED6691D-AA37-4FE4-8E9C-CE62C8EEA72F}"/>
              </a:ext>
            </a:extLst>
          </p:cNvPr>
          <p:cNvGrpSpPr>
            <a:grpSpLocks noChangeAspect="1"/>
          </p:cNvGrpSpPr>
          <p:nvPr/>
        </p:nvGrpSpPr>
        <p:grpSpPr>
          <a:xfrm>
            <a:off x="1000743" y="1355594"/>
            <a:ext cx="7810719" cy="3963995"/>
            <a:chOff x="390581" y="1724084"/>
            <a:chExt cx="10487267" cy="5323596"/>
          </a:xfrm>
        </p:grpSpPr>
        <p:grpSp>
          <p:nvGrpSpPr>
            <p:cNvPr id="124" name="Group 40">
              <a:extLst>
                <a:ext uri="{FF2B5EF4-FFF2-40B4-BE49-F238E27FC236}">
                  <a16:creationId xmlns:a16="http://schemas.microsoft.com/office/drawing/2014/main" id="{61D285B4-C57A-48EE-9242-43D88033F2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14152" y="2076152"/>
              <a:ext cx="9563696" cy="4781848"/>
              <a:chOff x="5267088" y="2050772"/>
              <a:chExt cx="5476240" cy="2738120"/>
            </a:xfrm>
          </p:grpSpPr>
          <p:sp>
            <p:nvSpPr>
              <p:cNvPr id="125" name="Freeform: Shape 41">
                <a:extLst>
                  <a:ext uri="{FF2B5EF4-FFF2-40B4-BE49-F238E27FC236}">
                    <a16:creationId xmlns:a16="http://schemas.microsoft.com/office/drawing/2014/main" id="{1C5007DF-C5AA-4CD6-B39F-E5FC1663117B}"/>
                  </a:ext>
                </a:extLst>
              </p:cNvPr>
              <p:cNvSpPr/>
              <p:nvPr/>
            </p:nvSpPr>
            <p:spPr>
              <a:xfrm>
                <a:off x="5267088" y="2050772"/>
                <a:ext cx="5476240" cy="2738120"/>
              </a:xfrm>
              <a:custGeom>
                <a:avLst/>
                <a:gdLst>
                  <a:gd name="connsiteX0" fmla="*/ 2738120 w 5476240"/>
                  <a:gd name="connsiteY0" fmla="*/ 0 h 2738120"/>
                  <a:gd name="connsiteX1" fmla="*/ 5476240 w 5476240"/>
                  <a:gd name="connsiteY1" fmla="*/ 2738120 h 2738120"/>
                  <a:gd name="connsiteX2" fmla="*/ 0 w 5476240"/>
                  <a:gd name="connsiteY2" fmla="*/ 2738120 h 2738120"/>
                  <a:gd name="connsiteX3" fmla="*/ 2738120 w 5476240"/>
                  <a:gd name="connsiteY3" fmla="*/ 0 h 273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240" h="2738120">
                    <a:moveTo>
                      <a:pt x="2738120" y="0"/>
                    </a:moveTo>
                    <a:cubicBezTo>
                      <a:pt x="4250342" y="0"/>
                      <a:pt x="5476240" y="1225898"/>
                      <a:pt x="5476240" y="2738120"/>
                    </a:cubicBezTo>
                    <a:lnTo>
                      <a:pt x="0" y="2738120"/>
                    </a:lnTo>
                    <a:cubicBezTo>
                      <a:pt x="0" y="1225898"/>
                      <a:pt x="1225899" y="0"/>
                      <a:pt x="2738120" y="0"/>
                    </a:cubicBez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126" name="Freeform: Shape 42">
                <a:extLst>
                  <a:ext uri="{FF2B5EF4-FFF2-40B4-BE49-F238E27FC236}">
                    <a16:creationId xmlns:a16="http://schemas.microsoft.com/office/drawing/2014/main" id="{22AC2E38-4C2F-437F-89E9-4DF5B331242E}"/>
                  </a:ext>
                </a:extLst>
              </p:cNvPr>
              <p:cNvSpPr/>
              <p:nvPr/>
            </p:nvSpPr>
            <p:spPr>
              <a:xfrm>
                <a:off x="5764928" y="2548612"/>
                <a:ext cx="4480560" cy="2240280"/>
              </a:xfrm>
              <a:custGeom>
                <a:avLst/>
                <a:gdLst>
                  <a:gd name="connsiteX0" fmla="*/ 2240280 w 4480560"/>
                  <a:gd name="connsiteY0" fmla="*/ 0 h 2240280"/>
                  <a:gd name="connsiteX1" fmla="*/ 4480560 w 4480560"/>
                  <a:gd name="connsiteY1" fmla="*/ 2240280 h 2240280"/>
                  <a:gd name="connsiteX2" fmla="*/ 0 w 4480560"/>
                  <a:gd name="connsiteY2" fmla="*/ 2240280 h 2240280"/>
                  <a:gd name="connsiteX3" fmla="*/ 2240280 w 4480560"/>
                  <a:gd name="connsiteY3" fmla="*/ 0 h 224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0560" h="2240280">
                    <a:moveTo>
                      <a:pt x="2240280" y="0"/>
                    </a:moveTo>
                    <a:cubicBezTo>
                      <a:pt x="3477552" y="0"/>
                      <a:pt x="4480560" y="1003008"/>
                      <a:pt x="4480560" y="2240280"/>
                    </a:cubicBezTo>
                    <a:lnTo>
                      <a:pt x="0" y="2240280"/>
                    </a:lnTo>
                    <a:cubicBezTo>
                      <a:pt x="0" y="1003008"/>
                      <a:pt x="1003008" y="0"/>
                      <a:pt x="2240280" y="0"/>
                    </a:cubicBez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127" name="Freeform: Shape 43">
                <a:extLst>
                  <a:ext uri="{FF2B5EF4-FFF2-40B4-BE49-F238E27FC236}">
                    <a16:creationId xmlns:a16="http://schemas.microsoft.com/office/drawing/2014/main" id="{21FFBC8C-E7B2-4F52-8C21-AACBDD423682}"/>
                  </a:ext>
                </a:extLst>
              </p:cNvPr>
              <p:cNvSpPr/>
              <p:nvPr/>
            </p:nvSpPr>
            <p:spPr>
              <a:xfrm>
                <a:off x="6262768" y="3046452"/>
                <a:ext cx="3484880" cy="1742440"/>
              </a:xfrm>
              <a:custGeom>
                <a:avLst/>
                <a:gdLst>
                  <a:gd name="connsiteX0" fmla="*/ 1742440 w 3484880"/>
                  <a:gd name="connsiteY0" fmla="*/ 0 h 1742440"/>
                  <a:gd name="connsiteX1" fmla="*/ 3484880 w 3484880"/>
                  <a:gd name="connsiteY1" fmla="*/ 1742440 h 1742440"/>
                  <a:gd name="connsiteX2" fmla="*/ 0 w 3484880"/>
                  <a:gd name="connsiteY2" fmla="*/ 1742440 h 1742440"/>
                  <a:gd name="connsiteX3" fmla="*/ 1742440 w 3484880"/>
                  <a:gd name="connsiteY3" fmla="*/ 0 h 17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80" h="1742440">
                    <a:moveTo>
                      <a:pt x="1742440" y="0"/>
                    </a:moveTo>
                    <a:cubicBezTo>
                      <a:pt x="2704763" y="0"/>
                      <a:pt x="3484880" y="780117"/>
                      <a:pt x="3484880" y="1742440"/>
                    </a:cubicBezTo>
                    <a:lnTo>
                      <a:pt x="0" y="1742440"/>
                    </a:lnTo>
                    <a:cubicBezTo>
                      <a:pt x="0" y="780117"/>
                      <a:pt x="780117" y="0"/>
                      <a:pt x="1742440" y="0"/>
                    </a:cubicBez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128" name="Freeform: Shape 44">
                <a:extLst>
                  <a:ext uri="{FF2B5EF4-FFF2-40B4-BE49-F238E27FC236}">
                    <a16:creationId xmlns:a16="http://schemas.microsoft.com/office/drawing/2014/main" id="{0A7C1CF3-460E-452E-B14B-18F762013F0F}"/>
                  </a:ext>
                </a:extLst>
              </p:cNvPr>
              <p:cNvSpPr/>
              <p:nvPr/>
            </p:nvSpPr>
            <p:spPr>
              <a:xfrm>
                <a:off x="6761499" y="3545182"/>
                <a:ext cx="2487419" cy="1243710"/>
              </a:xfrm>
              <a:custGeom>
                <a:avLst/>
                <a:gdLst>
                  <a:gd name="connsiteX0" fmla="*/ 1243709 w 2487419"/>
                  <a:gd name="connsiteY0" fmla="*/ 0 h 1243710"/>
                  <a:gd name="connsiteX1" fmla="*/ 2487419 w 2487419"/>
                  <a:gd name="connsiteY1" fmla="*/ 1243710 h 1243710"/>
                  <a:gd name="connsiteX2" fmla="*/ 0 w 2487419"/>
                  <a:gd name="connsiteY2" fmla="*/ 1243710 h 1243710"/>
                  <a:gd name="connsiteX3" fmla="*/ 1243709 w 2487419"/>
                  <a:gd name="connsiteY3" fmla="*/ 0 h 124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419" h="1243710">
                    <a:moveTo>
                      <a:pt x="1243709" y="0"/>
                    </a:moveTo>
                    <a:cubicBezTo>
                      <a:pt x="1930591" y="0"/>
                      <a:pt x="2487419" y="556828"/>
                      <a:pt x="2487419" y="1243710"/>
                    </a:cubicBezTo>
                    <a:lnTo>
                      <a:pt x="0" y="1243710"/>
                    </a:lnTo>
                    <a:cubicBezTo>
                      <a:pt x="0" y="556828"/>
                      <a:pt x="556827" y="0"/>
                      <a:pt x="1243709" y="0"/>
                    </a:cubicBez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129" name="Freeform: Shape 45">
                <a:extLst>
                  <a:ext uri="{FF2B5EF4-FFF2-40B4-BE49-F238E27FC236}">
                    <a16:creationId xmlns:a16="http://schemas.microsoft.com/office/drawing/2014/main" id="{5181D524-9333-419C-949E-1ECA62AD6C26}"/>
                  </a:ext>
                </a:extLst>
              </p:cNvPr>
              <p:cNvSpPr/>
              <p:nvPr/>
            </p:nvSpPr>
            <p:spPr>
              <a:xfrm>
                <a:off x="7258448" y="4042132"/>
                <a:ext cx="1493520" cy="746760"/>
              </a:xfrm>
              <a:custGeom>
                <a:avLst/>
                <a:gdLst>
                  <a:gd name="connsiteX0" fmla="*/ 746760 w 1493520"/>
                  <a:gd name="connsiteY0" fmla="*/ 0 h 746760"/>
                  <a:gd name="connsiteX1" fmla="*/ 1493520 w 1493520"/>
                  <a:gd name="connsiteY1" fmla="*/ 746760 h 746760"/>
                  <a:gd name="connsiteX2" fmla="*/ 0 w 1493520"/>
                  <a:gd name="connsiteY2" fmla="*/ 746760 h 746760"/>
                  <a:gd name="connsiteX3" fmla="*/ 746760 w 1493520"/>
                  <a:gd name="connsiteY3" fmla="*/ 0 h 74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520" h="746760">
                    <a:moveTo>
                      <a:pt x="746760" y="0"/>
                    </a:moveTo>
                    <a:cubicBezTo>
                      <a:pt x="1159184" y="0"/>
                      <a:pt x="1493520" y="334336"/>
                      <a:pt x="1493520" y="746760"/>
                    </a:cubicBezTo>
                    <a:lnTo>
                      <a:pt x="0" y="746760"/>
                    </a:lnTo>
                    <a:cubicBezTo>
                      <a:pt x="0" y="334336"/>
                      <a:pt x="334336" y="0"/>
                      <a:pt x="746760" y="0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130" name="Freeform: Shape 46">
                <a:extLst>
                  <a:ext uri="{FF2B5EF4-FFF2-40B4-BE49-F238E27FC236}">
                    <a16:creationId xmlns:a16="http://schemas.microsoft.com/office/drawing/2014/main" id="{A96FAFBB-4BF1-4A3D-A81D-D1229AD1D9B8}"/>
                  </a:ext>
                </a:extLst>
              </p:cNvPr>
              <p:cNvSpPr/>
              <p:nvPr/>
            </p:nvSpPr>
            <p:spPr>
              <a:xfrm>
                <a:off x="7755844" y="4539528"/>
                <a:ext cx="498728" cy="249364"/>
              </a:xfrm>
              <a:custGeom>
                <a:avLst/>
                <a:gdLst>
                  <a:gd name="connsiteX0" fmla="*/ 249364 w 498728"/>
                  <a:gd name="connsiteY0" fmla="*/ 0 h 249364"/>
                  <a:gd name="connsiteX1" fmla="*/ 498728 w 498728"/>
                  <a:gd name="connsiteY1" fmla="*/ 249364 h 249364"/>
                  <a:gd name="connsiteX2" fmla="*/ 0 w 498728"/>
                  <a:gd name="connsiteY2" fmla="*/ 249364 h 249364"/>
                  <a:gd name="connsiteX3" fmla="*/ 249364 w 498728"/>
                  <a:gd name="connsiteY3" fmla="*/ 0 h 24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8728" h="249364">
                    <a:moveTo>
                      <a:pt x="249364" y="0"/>
                    </a:moveTo>
                    <a:cubicBezTo>
                      <a:pt x="387084" y="0"/>
                      <a:pt x="498728" y="111644"/>
                      <a:pt x="498728" y="249364"/>
                    </a:cubicBezTo>
                    <a:lnTo>
                      <a:pt x="0" y="249364"/>
                    </a:lnTo>
                    <a:cubicBezTo>
                      <a:pt x="0" y="111644"/>
                      <a:pt x="111644" y="0"/>
                      <a:pt x="24936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  <p:sp>
          <p:nvSpPr>
            <p:cNvPr id="131" name="Freeform: Shape 34">
              <a:extLst>
                <a:ext uri="{FF2B5EF4-FFF2-40B4-BE49-F238E27FC236}">
                  <a16:creationId xmlns:a16="http://schemas.microsoft.com/office/drawing/2014/main" id="{1BD20AD9-7903-4A68-AE2E-1ABF99A207B4}"/>
                </a:ext>
              </a:extLst>
            </p:cNvPr>
            <p:cNvSpPr/>
            <p:nvPr/>
          </p:nvSpPr>
          <p:spPr>
            <a:xfrm>
              <a:off x="4796679" y="5556938"/>
              <a:ext cx="2602121" cy="1301060"/>
            </a:xfrm>
            <a:custGeom>
              <a:avLst/>
              <a:gdLst>
                <a:gd name="connsiteX0" fmla="*/ 746760 w 1493520"/>
                <a:gd name="connsiteY0" fmla="*/ 0 h 746760"/>
                <a:gd name="connsiteX1" fmla="*/ 1493520 w 1493520"/>
                <a:gd name="connsiteY1" fmla="*/ 746760 h 746760"/>
                <a:gd name="connsiteX2" fmla="*/ 0 w 1493520"/>
                <a:gd name="connsiteY2" fmla="*/ 746760 h 746760"/>
                <a:gd name="connsiteX3" fmla="*/ 746760 w 1493520"/>
                <a:gd name="connsiteY3" fmla="*/ 0 h 7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520" h="746760">
                  <a:moveTo>
                    <a:pt x="746760" y="0"/>
                  </a:moveTo>
                  <a:cubicBezTo>
                    <a:pt x="1159184" y="0"/>
                    <a:pt x="1493520" y="334336"/>
                    <a:pt x="1493520" y="746760"/>
                  </a:cubicBezTo>
                  <a:lnTo>
                    <a:pt x="0" y="746760"/>
                  </a:lnTo>
                  <a:cubicBezTo>
                    <a:pt x="0" y="334336"/>
                    <a:pt x="334336" y="0"/>
                    <a:pt x="746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3200" dist="1143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cxnSp>
          <p:nvCxnSpPr>
            <p:cNvPr id="132" name="Straight Arrow Connector 10">
              <a:extLst>
                <a:ext uri="{FF2B5EF4-FFF2-40B4-BE49-F238E27FC236}">
                  <a16:creationId xmlns:a16="http://schemas.microsoft.com/office/drawing/2014/main" id="{E46D8C8C-C041-4019-81B9-A9370246E5E3}"/>
                </a:ext>
              </a:extLst>
            </p:cNvPr>
            <p:cNvCxnSpPr>
              <a:cxnSpLocks/>
              <a:stCxn id="134" idx="3"/>
              <a:endCxn id="128" idx="1"/>
            </p:cNvCxnSpPr>
            <p:nvPr/>
          </p:nvCxnSpPr>
          <p:spPr>
            <a:xfrm>
              <a:off x="6097744" y="6857998"/>
              <a:ext cx="2170269" cy="2"/>
            </a:xfrm>
            <a:prstGeom prst="straightConnector1">
              <a:avLst/>
            </a:prstGeom>
            <a:ln w="76200">
              <a:solidFill>
                <a:schemeClr val="accent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71">
              <a:extLst>
                <a:ext uri="{FF2B5EF4-FFF2-40B4-BE49-F238E27FC236}">
                  <a16:creationId xmlns:a16="http://schemas.microsoft.com/office/drawing/2014/main" id="{8F381894-87A9-4852-B1FD-1037149D64BF}"/>
                </a:ext>
              </a:extLst>
            </p:cNvPr>
            <p:cNvGrpSpPr/>
            <p:nvPr/>
          </p:nvGrpSpPr>
          <p:grpSpPr>
            <a:xfrm>
              <a:off x="3930858" y="4691116"/>
              <a:ext cx="4330285" cy="2166883"/>
              <a:chOff x="3930858" y="4691116"/>
              <a:chExt cx="4330285" cy="2166883"/>
            </a:xfrm>
          </p:grpSpPr>
          <p:sp>
            <p:nvSpPr>
              <p:cNvPr id="134" name="Freeform: Shape 35">
                <a:extLst>
                  <a:ext uri="{FF2B5EF4-FFF2-40B4-BE49-F238E27FC236}">
                    <a16:creationId xmlns:a16="http://schemas.microsoft.com/office/drawing/2014/main" id="{4FCA03F9-B088-4234-8563-CECC1033E9EE}"/>
                  </a:ext>
                </a:extLst>
              </p:cNvPr>
              <p:cNvSpPr/>
              <p:nvPr/>
            </p:nvSpPr>
            <p:spPr>
              <a:xfrm>
                <a:off x="3930858" y="4691116"/>
                <a:ext cx="3699141" cy="2166882"/>
              </a:xfrm>
              <a:custGeom>
                <a:avLst/>
                <a:gdLst>
                  <a:gd name="connsiteX0" fmla="*/ 1243709 w 2123169"/>
                  <a:gd name="connsiteY0" fmla="*/ 0 h 1243710"/>
                  <a:gd name="connsiteX1" fmla="*/ 2123145 w 2123169"/>
                  <a:gd name="connsiteY1" fmla="*/ 364275 h 1243710"/>
                  <a:gd name="connsiteX2" fmla="*/ 2123169 w 2123169"/>
                  <a:gd name="connsiteY2" fmla="*/ 364301 h 1243710"/>
                  <a:gd name="connsiteX3" fmla="*/ 1243712 w 2123169"/>
                  <a:gd name="connsiteY3" fmla="*/ 1243710 h 1243710"/>
                  <a:gd name="connsiteX4" fmla="*/ 0 w 2123169"/>
                  <a:gd name="connsiteY4" fmla="*/ 1243710 h 1243710"/>
                  <a:gd name="connsiteX5" fmla="*/ 1243709 w 2123169"/>
                  <a:gd name="connsiteY5" fmla="*/ 0 h 124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3169" h="1243710">
                    <a:moveTo>
                      <a:pt x="1243709" y="0"/>
                    </a:moveTo>
                    <a:cubicBezTo>
                      <a:pt x="1587150" y="0"/>
                      <a:pt x="1898078" y="139207"/>
                      <a:pt x="2123145" y="364275"/>
                    </a:cubicBezTo>
                    <a:lnTo>
                      <a:pt x="2123169" y="364301"/>
                    </a:lnTo>
                    <a:lnTo>
                      <a:pt x="1243712" y="1243710"/>
                    </a:lnTo>
                    <a:lnTo>
                      <a:pt x="0" y="1243710"/>
                    </a:lnTo>
                    <a:cubicBezTo>
                      <a:pt x="0" y="556828"/>
                      <a:pt x="556827" y="0"/>
                      <a:pt x="12437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03200" dist="114300" dir="36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cxnSp>
            <p:nvCxnSpPr>
              <p:cNvPr id="135" name="Straight Connector 67">
                <a:extLst>
                  <a:ext uri="{FF2B5EF4-FFF2-40B4-BE49-F238E27FC236}">
                    <a16:creationId xmlns:a16="http://schemas.microsoft.com/office/drawing/2014/main" id="{C09334BE-D978-49BC-B92C-B8E02E13B5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7902" y="4695453"/>
                <a:ext cx="2153241" cy="2162546"/>
              </a:xfrm>
              <a:prstGeom prst="line">
                <a:avLst/>
              </a:prstGeom>
              <a:ln w="762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70">
              <a:extLst>
                <a:ext uri="{FF2B5EF4-FFF2-40B4-BE49-F238E27FC236}">
                  <a16:creationId xmlns:a16="http://schemas.microsoft.com/office/drawing/2014/main" id="{E2D810B9-D318-4F35-91C1-365176EDDFD6}"/>
                </a:ext>
              </a:extLst>
            </p:cNvPr>
            <p:cNvGrpSpPr/>
            <p:nvPr/>
          </p:nvGrpSpPr>
          <p:grpSpPr>
            <a:xfrm>
              <a:off x="3061933" y="2945579"/>
              <a:ext cx="3035812" cy="3912421"/>
              <a:chOff x="3061933" y="2945579"/>
              <a:chExt cx="3035812" cy="3912421"/>
            </a:xfrm>
          </p:grpSpPr>
          <p:sp>
            <p:nvSpPr>
              <p:cNvPr id="137" name="Freeform: Shape 36">
                <a:extLst>
                  <a:ext uri="{FF2B5EF4-FFF2-40B4-BE49-F238E27FC236}">
                    <a16:creationId xmlns:a16="http://schemas.microsoft.com/office/drawing/2014/main" id="{62A74AAA-D512-41AA-A8B3-A862BEDEAA05}"/>
                  </a:ext>
                </a:extLst>
              </p:cNvPr>
              <p:cNvSpPr/>
              <p:nvPr/>
            </p:nvSpPr>
            <p:spPr>
              <a:xfrm>
                <a:off x="3061933" y="3822192"/>
                <a:ext cx="3035812" cy="3035806"/>
              </a:xfrm>
              <a:custGeom>
                <a:avLst/>
                <a:gdLst>
                  <a:gd name="connsiteX0" fmla="*/ 1742440 w 1742443"/>
                  <a:gd name="connsiteY0" fmla="*/ 0 h 1742440"/>
                  <a:gd name="connsiteX1" fmla="*/ 1742443 w 1742443"/>
                  <a:gd name="connsiteY1" fmla="*/ 0 h 1742440"/>
                  <a:gd name="connsiteX2" fmla="*/ 1742443 w 1742443"/>
                  <a:gd name="connsiteY2" fmla="*/ 1742440 h 1742440"/>
                  <a:gd name="connsiteX3" fmla="*/ 0 w 1742443"/>
                  <a:gd name="connsiteY3" fmla="*/ 1742440 h 1742440"/>
                  <a:gd name="connsiteX4" fmla="*/ 1742440 w 1742443"/>
                  <a:gd name="connsiteY4" fmla="*/ 0 h 17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443" h="1742440">
                    <a:moveTo>
                      <a:pt x="1742440" y="0"/>
                    </a:moveTo>
                    <a:lnTo>
                      <a:pt x="1742443" y="0"/>
                    </a:lnTo>
                    <a:lnTo>
                      <a:pt x="1742443" y="1742440"/>
                    </a:lnTo>
                    <a:lnTo>
                      <a:pt x="0" y="1742440"/>
                    </a:lnTo>
                    <a:cubicBezTo>
                      <a:pt x="0" y="780117"/>
                      <a:pt x="780117" y="0"/>
                      <a:pt x="1742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03200" dist="114300" dir="1200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cxnSp>
            <p:nvCxnSpPr>
              <p:cNvPr id="138" name="Straight Connector 63">
                <a:extLst>
                  <a:ext uri="{FF2B5EF4-FFF2-40B4-BE49-F238E27FC236}">
                    <a16:creationId xmlns:a16="http://schemas.microsoft.com/office/drawing/2014/main" id="{1EF6BB9C-5B2B-4A84-9792-7D582F610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2945579"/>
                <a:ext cx="0" cy="3912421"/>
              </a:xfrm>
              <a:prstGeom prst="line">
                <a:avLst/>
              </a:prstGeom>
              <a:ln w="76200">
                <a:solidFill>
                  <a:schemeClr val="accent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69">
              <a:extLst>
                <a:ext uri="{FF2B5EF4-FFF2-40B4-BE49-F238E27FC236}">
                  <a16:creationId xmlns:a16="http://schemas.microsoft.com/office/drawing/2014/main" id="{152B5E61-2A82-428F-8774-112A66C3A7BF}"/>
                </a:ext>
              </a:extLst>
            </p:cNvPr>
            <p:cNvGrpSpPr/>
            <p:nvPr/>
          </p:nvGrpSpPr>
          <p:grpSpPr>
            <a:xfrm>
              <a:off x="2194560" y="3485082"/>
              <a:ext cx="3903182" cy="3372919"/>
              <a:chOff x="2194560" y="3485082"/>
              <a:chExt cx="3903182" cy="3372919"/>
            </a:xfrm>
          </p:grpSpPr>
          <p:sp>
            <p:nvSpPr>
              <p:cNvPr id="140" name="Freeform: Shape 38">
                <a:extLst>
                  <a:ext uri="{FF2B5EF4-FFF2-40B4-BE49-F238E27FC236}">
                    <a16:creationId xmlns:a16="http://schemas.microsoft.com/office/drawing/2014/main" id="{F85FC0B9-50AA-440C-957E-5F8B3B358AE6}"/>
                  </a:ext>
                </a:extLst>
              </p:cNvPr>
              <p:cNvSpPr/>
              <p:nvPr/>
            </p:nvSpPr>
            <p:spPr>
              <a:xfrm>
                <a:off x="2194560" y="4098060"/>
                <a:ext cx="3903182" cy="2759940"/>
              </a:xfrm>
              <a:custGeom>
                <a:avLst/>
                <a:gdLst>
                  <a:gd name="connsiteX0" fmla="*/ 656151 w 2240281"/>
                  <a:gd name="connsiteY0" fmla="*/ 0 h 1584103"/>
                  <a:gd name="connsiteX1" fmla="*/ 2240281 w 2240281"/>
                  <a:gd name="connsiteY1" fmla="*/ 1584103 h 1584103"/>
                  <a:gd name="connsiteX2" fmla="*/ 0 w 2240281"/>
                  <a:gd name="connsiteY2" fmla="*/ 1584103 h 1584103"/>
                  <a:gd name="connsiteX3" fmla="*/ 511572 w 2240281"/>
                  <a:gd name="connsiteY3" fmla="*/ 159077 h 158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0281" h="1584103">
                    <a:moveTo>
                      <a:pt x="656151" y="0"/>
                    </a:moveTo>
                    <a:lnTo>
                      <a:pt x="2240281" y="1584103"/>
                    </a:lnTo>
                    <a:lnTo>
                      <a:pt x="0" y="1584103"/>
                    </a:lnTo>
                    <a:cubicBezTo>
                      <a:pt x="0" y="1042797"/>
                      <a:pt x="191982" y="546330"/>
                      <a:pt x="511572" y="1590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03200" dist="203200" dir="600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cxnSp>
            <p:nvCxnSpPr>
              <p:cNvPr id="141" name="Straight Connector 65">
                <a:extLst>
                  <a:ext uri="{FF2B5EF4-FFF2-40B4-BE49-F238E27FC236}">
                    <a16:creationId xmlns:a16="http://schemas.microsoft.com/office/drawing/2014/main" id="{6D34330B-F70C-4AEA-88DE-01CB6791A5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23082" y="3485082"/>
                <a:ext cx="3372919" cy="3372919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069674D-BC46-4155-A0F6-AF73B4862502}"/>
                </a:ext>
              </a:extLst>
            </p:cNvPr>
            <p:cNvSpPr/>
            <p:nvPr/>
          </p:nvSpPr>
          <p:spPr>
            <a:xfrm>
              <a:off x="5663279" y="6423538"/>
              <a:ext cx="868921" cy="434460"/>
            </a:xfrm>
            <a:custGeom>
              <a:avLst/>
              <a:gdLst>
                <a:gd name="connsiteX0" fmla="*/ 249364 w 498728"/>
                <a:gd name="connsiteY0" fmla="*/ 0 h 249364"/>
                <a:gd name="connsiteX1" fmla="*/ 498728 w 498728"/>
                <a:gd name="connsiteY1" fmla="*/ 249364 h 249364"/>
                <a:gd name="connsiteX2" fmla="*/ 0 w 498728"/>
                <a:gd name="connsiteY2" fmla="*/ 249364 h 249364"/>
                <a:gd name="connsiteX3" fmla="*/ 249364 w 498728"/>
                <a:gd name="connsiteY3" fmla="*/ 0 h 2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728" h="249364">
                  <a:moveTo>
                    <a:pt x="249364" y="0"/>
                  </a:moveTo>
                  <a:cubicBezTo>
                    <a:pt x="387084" y="0"/>
                    <a:pt x="498728" y="111644"/>
                    <a:pt x="498728" y="249364"/>
                  </a:cubicBezTo>
                  <a:lnTo>
                    <a:pt x="0" y="249364"/>
                  </a:lnTo>
                  <a:cubicBezTo>
                    <a:pt x="0" y="111644"/>
                    <a:pt x="111644" y="0"/>
                    <a:pt x="2493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2032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1"/>
            </a:p>
          </p:txBody>
        </p:sp>
        <p:sp>
          <p:nvSpPr>
            <p:cNvPr id="144" name="TextBox 75">
              <a:extLst>
                <a:ext uri="{FF2B5EF4-FFF2-40B4-BE49-F238E27FC236}">
                  <a16:creationId xmlns:a16="http://schemas.microsoft.com/office/drawing/2014/main" id="{4F8379EF-C522-4BE7-AF47-5108EFC67B01}"/>
                </a:ext>
              </a:extLst>
            </p:cNvPr>
            <p:cNvSpPr txBox="1"/>
            <p:nvPr/>
          </p:nvSpPr>
          <p:spPr>
            <a:xfrm>
              <a:off x="390581" y="2202979"/>
              <a:ext cx="2555658" cy="161202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400" b="1" cap="all" noProof="1">
                  <a:solidFill>
                    <a:schemeClr val="accent6"/>
                  </a:solidFill>
                </a:rPr>
                <a:t>Rispetto dei</a:t>
              </a:r>
            </a:p>
            <a:p>
              <a:pPr algn="ctr"/>
              <a:r>
                <a:rPr lang="en-US" sz="2400" b="1" cap="all" noProof="1">
                  <a:solidFill>
                    <a:schemeClr val="accent6"/>
                  </a:solidFill>
                </a:rPr>
                <a:t>Requisiti </a:t>
              </a:r>
            </a:p>
            <a:p>
              <a:pPr algn="ctr"/>
              <a:r>
                <a:rPr lang="en-US" sz="2400" b="1" cap="all" noProof="1">
                  <a:solidFill>
                    <a:schemeClr val="accent6"/>
                  </a:solidFill>
                </a:rPr>
                <a:t>richiesti</a:t>
              </a:r>
            </a:p>
          </p:txBody>
        </p:sp>
        <p:sp>
          <p:nvSpPr>
            <p:cNvPr id="147" name="TextBox 79">
              <a:extLst>
                <a:ext uri="{FF2B5EF4-FFF2-40B4-BE49-F238E27FC236}">
                  <a16:creationId xmlns:a16="http://schemas.microsoft.com/office/drawing/2014/main" id="{B508853A-CCC2-4166-B7C7-CC5F1F1B9387}"/>
                </a:ext>
              </a:extLst>
            </p:cNvPr>
            <p:cNvSpPr txBox="1"/>
            <p:nvPr/>
          </p:nvSpPr>
          <p:spPr>
            <a:xfrm>
              <a:off x="4684981" y="1724084"/>
              <a:ext cx="2652771" cy="111601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400" b="1" cap="all" noProof="1">
                  <a:solidFill>
                    <a:schemeClr val="accent1"/>
                  </a:solidFill>
                </a:rPr>
                <a:t>Risoluzione </a:t>
              </a:r>
            </a:p>
            <a:p>
              <a:pPr algn="ctr"/>
              <a:r>
                <a:rPr lang="en-US" sz="2400" b="1" cap="all" noProof="1">
                  <a:solidFill>
                    <a:schemeClr val="accent1"/>
                  </a:solidFill>
                </a:rPr>
                <a:t>Problemi</a:t>
              </a:r>
            </a:p>
          </p:txBody>
        </p:sp>
        <p:sp>
          <p:nvSpPr>
            <p:cNvPr id="150" name="TextBox 82">
              <a:extLst>
                <a:ext uri="{FF2B5EF4-FFF2-40B4-BE49-F238E27FC236}">
                  <a16:creationId xmlns:a16="http://schemas.microsoft.com/office/drawing/2014/main" id="{FB8B84FC-2A92-4FE5-8FE8-BC51A19509BD}"/>
                </a:ext>
              </a:extLst>
            </p:cNvPr>
            <p:cNvSpPr txBox="1"/>
            <p:nvPr/>
          </p:nvSpPr>
          <p:spPr>
            <a:xfrm>
              <a:off x="8275806" y="6427670"/>
              <a:ext cx="2152745" cy="6200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z="2400" b="1" cap="all" noProof="1">
                  <a:solidFill>
                    <a:schemeClr val="accent4"/>
                  </a:solidFill>
                </a:rPr>
                <a:t>In Budget</a:t>
              </a:r>
            </a:p>
          </p:txBody>
        </p:sp>
        <p:sp>
          <p:nvSpPr>
            <p:cNvPr id="153" name="TextBox 48">
              <a:extLst>
                <a:ext uri="{FF2B5EF4-FFF2-40B4-BE49-F238E27FC236}">
                  <a16:creationId xmlns:a16="http://schemas.microsoft.com/office/drawing/2014/main" id="{7453F0C2-09C0-4862-868B-5DC0BEE231F7}"/>
                </a:ext>
              </a:extLst>
            </p:cNvPr>
            <p:cNvSpPr txBox="1"/>
            <p:nvPr/>
          </p:nvSpPr>
          <p:spPr>
            <a:xfrm>
              <a:off x="8067131" y="4004687"/>
              <a:ext cx="1837991" cy="6200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z="2400" b="1" cap="all" noProof="1">
                  <a:solidFill>
                    <a:schemeClr val="accent2"/>
                  </a:solidFill>
                </a:rPr>
                <a:t>Qualità </a:t>
              </a:r>
            </a:p>
          </p:txBody>
        </p:sp>
        <p:sp>
          <p:nvSpPr>
            <p:cNvPr id="155" name="TextBox 39">
              <a:extLst>
                <a:ext uri="{FF2B5EF4-FFF2-40B4-BE49-F238E27FC236}">
                  <a16:creationId xmlns:a16="http://schemas.microsoft.com/office/drawing/2014/main" id="{1296C5A4-3ED4-4AF9-81EE-5198715B5F0E}"/>
                </a:ext>
              </a:extLst>
            </p:cNvPr>
            <p:cNvSpPr txBox="1"/>
            <p:nvPr/>
          </p:nvSpPr>
          <p:spPr>
            <a:xfrm>
              <a:off x="6646370" y="6242111"/>
              <a:ext cx="60144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</a:p>
          </p:txBody>
        </p:sp>
        <p:sp>
          <p:nvSpPr>
            <p:cNvPr id="156" name="TextBox 50">
              <a:extLst>
                <a:ext uri="{FF2B5EF4-FFF2-40B4-BE49-F238E27FC236}">
                  <a16:creationId xmlns:a16="http://schemas.microsoft.com/office/drawing/2014/main" id="{90E54831-6A04-47BB-B821-7A899269ED44}"/>
                </a:ext>
              </a:extLst>
            </p:cNvPr>
            <p:cNvSpPr txBox="1"/>
            <p:nvPr/>
          </p:nvSpPr>
          <p:spPr>
            <a:xfrm>
              <a:off x="6446653" y="4939809"/>
              <a:ext cx="65274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</a:p>
          </p:txBody>
        </p:sp>
        <p:sp>
          <p:nvSpPr>
            <p:cNvPr id="157" name="TextBox 51">
              <a:extLst>
                <a:ext uri="{FF2B5EF4-FFF2-40B4-BE49-F238E27FC236}">
                  <a16:creationId xmlns:a16="http://schemas.microsoft.com/office/drawing/2014/main" id="{AB94B175-2178-4838-B0F9-177093138AC2}"/>
                </a:ext>
              </a:extLst>
            </p:cNvPr>
            <p:cNvSpPr txBox="1"/>
            <p:nvPr/>
          </p:nvSpPr>
          <p:spPr>
            <a:xfrm>
              <a:off x="4684981" y="4113133"/>
              <a:ext cx="704039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</a:p>
          </p:txBody>
        </p:sp>
        <p:sp>
          <p:nvSpPr>
            <p:cNvPr id="158" name="TextBox 52">
              <a:extLst>
                <a:ext uri="{FF2B5EF4-FFF2-40B4-BE49-F238E27FC236}">
                  <a16:creationId xmlns:a16="http://schemas.microsoft.com/office/drawing/2014/main" id="{23FA1DDB-C40A-4FD3-831F-D1B25121BCEF}"/>
                </a:ext>
              </a:extLst>
            </p:cNvPr>
            <p:cNvSpPr txBox="1"/>
            <p:nvPr/>
          </p:nvSpPr>
          <p:spPr>
            <a:xfrm>
              <a:off x="2568573" y="5228681"/>
              <a:ext cx="755335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202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4">
            <a:extLst>
              <a:ext uri="{FF2B5EF4-FFF2-40B4-BE49-F238E27FC236}">
                <a16:creationId xmlns:a16="http://schemas.microsoft.com/office/drawing/2014/main" id="{8AFB01A6-BF51-467F-8349-E64F532DE520}"/>
              </a:ext>
            </a:extLst>
          </p:cNvPr>
          <p:cNvSpPr txBox="1">
            <a:spLocks/>
          </p:cNvSpPr>
          <p:nvPr/>
        </p:nvSpPr>
        <p:spPr>
          <a:xfrm>
            <a:off x="695400" y="2103437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dirty="0"/>
              <a:t>Valutazioni</a:t>
            </a:r>
          </a:p>
        </p:txBody>
      </p:sp>
    </p:spTree>
    <p:extLst>
      <p:ext uri="{BB962C8B-B14F-4D97-AF65-F5344CB8AC3E}">
        <p14:creationId xmlns:p14="http://schemas.microsoft.com/office/powerpoint/2010/main" val="3326175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56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72" name="Picture 2" descr="foto utente">
            <a:extLst>
              <a:ext uri="{FF2B5EF4-FFF2-40B4-BE49-F238E27FC236}">
                <a16:creationId xmlns:a16="http://schemas.microsoft.com/office/drawing/2014/main" id="{36F4C006-E395-4441-8578-C147CF96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2" y="2307940"/>
            <a:ext cx="1798052" cy="17736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9D008A0F-A3BB-4C26-837A-74838E93DE79}"/>
              </a:ext>
            </a:extLst>
          </p:cNvPr>
          <p:cNvGrpSpPr/>
          <p:nvPr/>
        </p:nvGrpSpPr>
        <p:grpSpPr>
          <a:xfrm>
            <a:off x="2335239" y="123731"/>
            <a:ext cx="6889877" cy="5256584"/>
            <a:chOff x="2332299" y="764704"/>
            <a:chExt cx="5474149" cy="4176464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00F20F2-D20D-47CD-AB6F-A9B4A5304147}"/>
                </a:ext>
              </a:extLst>
            </p:cNvPr>
            <p:cNvGrpSpPr/>
            <p:nvPr/>
          </p:nvGrpSpPr>
          <p:grpSpPr>
            <a:xfrm>
              <a:off x="2332299" y="764704"/>
              <a:ext cx="5474149" cy="2391540"/>
              <a:chOff x="3212782" y="742852"/>
              <a:chExt cx="6501458" cy="2740530"/>
            </a:xfrm>
          </p:grpSpPr>
          <p:sp>
            <p:nvSpPr>
              <p:cNvPr id="53" name="Rectangle 24">
                <a:extLst>
                  <a:ext uri="{FF2B5EF4-FFF2-40B4-BE49-F238E27FC236}">
                    <a16:creationId xmlns:a16="http://schemas.microsoft.com/office/drawing/2014/main" id="{E8CBD42F-4826-4FA1-B1A2-2235D4233596}"/>
                  </a:ext>
                </a:extLst>
              </p:cNvPr>
              <p:cNvSpPr/>
              <p:nvPr/>
            </p:nvSpPr>
            <p:spPr>
              <a:xfrm>
                <a:off x="3942472" y="742852"/>
                <a:ext cx="3096131" cy="458497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r>
                  <a:rPr lang="en-US" sz="2000" b="1" cap="all" dirty="0">
                    <a:solidFill>
                      <a:schemeClr val="bg1"/>
                    </a:solidFill>
                  </a:rPr>
                  <a:t>Alfonso Ruggiero</a:t>
                </a:r>
              </a:p>
            </p:txBody>
          </p:sp>
          <p:sp>
            <p:nvSpPr>
              <p:cNvPr id="54" name="Rectangle 109">
                <a:extLst>
                  <a:ext uri="{FF2B5EF4-FFF2-40B4-BE49-F238E27FC236}">
                    <a16:creationId xmlns:a16="http://schemas.microsoft.com/office/drawing/2014/main" id="{F95B5B71-1AA8-4BC2-B610-E90F6D390D2A}"/>
                  </a:ext>
                </a:extLst>
              </p:cNvPr>
              <p:cNvSpPr/>
              <p:nvPr/>
            </p:nvSpPr>
            <p:spPr>
              <a:xfrm>
                <a:off x="3942472" y="1109248"/>
                <a:ext cx="4681063" cy="387958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1600" cap="all" dirty="0">
                    <a:solidFill>
                      <a:srgbClr val="7B8898"/>
                    </a:solidFill>
                  </a:rPr>
                  <a:t>Task oriented – </a:t>
                </a:r>
                <a:r>
                  <a:rPr lang="en-US" sz="1600" cap="all" dirty="0" err="1">
                    <a:solidFill>
                      <a:srgbClr val="7B8898"/>
                    </a:solidFill>
                  </a:rPr>
                  <a:t>Responsabile</a:t>
                </a:r>
                <a:r>
                  <a:rPr lang="en-US" sz="1600" cap="all" dirty="0">
                    <a:solidFill>
                      <a:srgbClr val="7B8898"/>
                    </a:solidFill>
                  </a:rPr>
                  <a:t> del testing</a:t>
                </a:r>
              </a:p>
            </p:txBody>
          </p:sp>
          <p:cxnSp>
            <p:nvCxnSpPr>
              <p:cNvPr id="56" name="Straight Connector 116">
                <a:extLst>
                  <a:ext uri="{FF2B5EF4-FFF2-40B4-BE49-F238E27FC236}">
                    <a16:creationId xmlns:a16="http://schemas.microsoft.com/office/drawing/2014/main" id="{57C085F9-B1FC-4319-898E-65CB6FE75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2472" y="1591197"/>
                <a:ext cx="3096131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7" name="Chart 7">
                <a:extLst>
                  <a:ext uri="{FF2B5EF4-FFF2-40B4-BE49-F238E27FC236}">
                    <a16:creationId xmlns:a16="http://schemas.microsoft.com/office/drawing/2014/main" id="{AC46CF30-80AE-4EE2-993D-5959AE85A23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72890889"/>
                  </p:ext>
                </p:extLst>
              </p:nvPr>
            </p:nvGraphicFramePr>
            <p:xfrm>
              <a:off x="3212782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58" name="Chart 32">
                <a:extLst>
                  <a:ext uri="{FF2B5EF4-FFF2-40B4-BE49-F238E27FC236}">
                    <a16:creationId xmlns:a16="http://schemas.microsoft.com/office/drawing/2014/main" id="{8BDB4555-8243-4A21-BF49-FFC2EB8530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07658506"/>
                  </p:ext>
                </p:extLst>
              </p:nvPr>
            </p:nvGraphicFramePr>
            <p:xfrm>
              <a:off x="5187595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59" name="Chart 33">
                <a:extLst>
                  <a:ext uri="{FF2B5EF4-FFF2-40B4-BE49-F238E27FC236}">
                    <a16:creationId xmlns:a16="http://schemas.microsoft.com/office/drawing/2014/main" id="{93F4DEA5-34FB-4274-ACEE-547FAFBFE0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29082964"/>
                  </p:ext>
                </p:extLst>
              </p:nvPr>
            </p:nvGraphicFramePr>
            <p:xfrm>
              <a:off x="7162408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</p:grpSp>
        <p:graphicFrame>
          <p:nvGraphicFramePr>
            <p:cNvPr id="73" name="Chart 7">
              <a:extLst>
                <a:ext uri="{FF2B5EF4-FFF2-40B4-BE49-F238E27FC236}">
                  <a16:creationId xmlns:a16="http://schemas.microsoft.com/office/drawing/2014/main" id="{AC9A240D-8E23-4A0E-8EEF-F120D47636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24351317"/>
                </p:ext>
              </p:extLst>
            </p:nvPr>
          </p:nvGraphicFramePr>
          <p:xfrm>
            <a:off x="2332299" y="3135174"/>
            <a:ext cx="2148612" cy="1805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74" name="Chart 32">
              <a:extLst>
                <a:ext uri="{FF2B5EF4-FFF2-40B4-BE49-F238E27FC236}">
                  <a16:creationId xmlns:a16="http://schemas.microsoft.com/office/drawing/2014/main" id="{58191C82-6A1E-45EA-89B3-1C01E28345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64603774"/>
                </p:ext>
              </p:extLst>
            </p:nvPr>
          </p:nvGraphicFramePr>
          <p:xfrm>
            <a:off x="3995068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75" name="Chart 33">
              <a:extLst>
                <a:ext uri="{FF2B5EF4-FFF2-40B4-BE49-F238E27FC236}">
                  <a16:creationId xmlns:a16="http://schemas.microsoft.com/office/drawing/2014/main" id="{57C9EE8F-7478-4BD1-8F66-AA58CF5EF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7130778"/>
                </p:ext>
              </p:extLst>
            </p:nvPr>
          </p:nvGraphicFramePr>
          <p:xfrm>
            <a:off x="5657836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1A11EA86-839E-4E32-B876-F0A42C798A85}"/>
              </a:ext>
            </a:extLst>
          </p:cNvPr>
          <p:cNvSpPr/>
          <p:nvPr/>
        </p:nvSpPr>
        <p:spPr>
          <a:xfrm>
            <a:off x="3351392" y="2029633"/>
            <a:ext cx="6719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4,7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B54C88F-A43B-4521-BDEB-1C66FF5EC63E}"/>
              </a:ext>
            </a:extLst>
          </p:cNvPr>
          <p:cNvSpPr/>
          <p:nvPr/>
        </p:nvSpPr>
        <p:spPr>
          <a:xfrm>
            <a:off x="5344802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4,65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F2069F2F-9047-458F-8910-B4DE18A8FA2D}"/>
              </a:ext>
            </a:extLst>
          </p:cNvPr>
          <p:cNvSpPr/>
          <p:nvPr/>
        </p:nvSpPr>
        <p:spPr>
          <a:xfrm>
            <a:off x="7535379" y="2029633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4,7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46BE70B-A212-424F-BAD1-24B6E2E40257}"/>
              </a:ext>
            </a:extLst>
          </p:cNvPr>
          <p:cNvSpPr/>
          <p:nvPr/>
        </p:nvSpPr>
        <p:spPr>
          <a:xfrm>
            <a:off x="3351391" y="4327144"/>
            <a:ext cx="6719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4,8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55C2D74-9B34-47CB-B6B6-62F552D80BD7}"/>
              </a:ext>
            </a:extLst>
          </p:cNvPr>
          <p:cNvSpPr/>
          <p:nvPr/>
        </p:nvSpPr>
        <p:spPr>
          <a:xfrm>
            <a:off x="5348614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53E5CC7-C29D-4F30-A710-53E069CCB326}"/>
              </a:ext>
            </a:extLst>
          </p:cNvPr>
          <p:cNvSpPr/>
          <p:nvPr/>
        </p:nvSpPr>
        <p:spPr>
          <a:xfrm>
            <a:off x="7433785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4,75</a:t>
            </a:r>
          </a:p>
        </p:txBody>
      </p:sp>
    </p:spTree>
    <p:extLst>
      <p:ext uri="{BB962C8B-B14F-4D97-AF65-F5344CB8AC3E}">
        <p14:creationId xmlns:p14="http://schemas.microsoft.com/office/powerpoint/2010/main" val="3746415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57</a:t>
            </a:fld>
            <a:endParaRPr lang="en-US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9D08C45-3E4D-419A-9A18-3A6B92B67E24}"/>
              </a:ext>
            </a:extLst>
          </p:cNvPr>
          <p:cNvGrpSpPr/>
          <p:nvPr/>
        </p:nvGrpSpPr>
        <p:grpSpPr>
          <a:xfrm>
            <a:off x="242444" y="1811110"/>
            <a:ext cx="2181148" cy="2121946"/>
            <a:chOff x="242444" y="1811110"/>
            <a:chExt cx="2592288" cy="2592288"/>
          </a:xfrm>
        </p:grpSpPr>
        <p:grpSp>
          <p:nvGrpSpPr>
            <p:cNvPr id="61" name="Group 201">
              <a:extLst>
                <a:ext uri="{FF2B5EF4-FFF2-40B4-BE49-F238E27FC236}">
                  <a16:creationId xmlns:a16="http://schemas.microsoft.com/office/drawing/2014/main" id="{F5C55EB4-6CD8-47EC-8B29-6DD4899E2910}"/>
                </a:ext>
              </a:extLst>
            </p:cNvPr>
            <p:cNvGrpSpPr/>
            <p:nvPr/>
          </p:nvGrpSpPr>
          <p:grpSpPr>
            <a:xfrm>
              <a:off x="242444" y="1811110"/>
              <a:ext cx="2592288" cy="2592288"/>
              <a:chOff x="823920" y="1888567"/>
              <a:chExt cx="3230377" cy="3080865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2" name="Oval 202">
                <a:extLst>
                  <a:ext uri="{FF2B5EF4-FFF2-40B4-BE49-F238E27FC236}">
                    <a16:creationId xmlns:a16="http://schemas.microsoft.com/office/drawing/2014/main" id="{72E28DD0-1BB6-4A6C-81AE-141F8D6DCC2A}"/>
                  </a:ext>
                </a:extLst>
              </p:cNvPr>
              <p:cNvSpPr/>
              <p:nvPr/>
            </p:nvSpPr>
            <p:spPr>
              <a:xfrm>
                <a:off x="1297826" y="2212300"/>
                <a:ext cx="2520280" cy="2520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203">
                <a:extLst>
                  <a:ext uri="{FF2B5EF4-FFF2-40B4-BE49-F238E27FC236}">
                    <a16:creationId xmlns:a16="http://schemas.microsoft.com/office/drawing/2014/main" id="{D4D67518-7A06-4F5D-9DF2-631E2B1315EE}"/>
                  </a:ext>
                </a:extLst>
              </p:cNvPr>
              <p:cNvGrpSpPr/>
              <p:nvPr/>
            </p:nvGrpSpPr>
            <p:grpSpPr>
              <a:xfrm>
                <a:off x="823920" y="1888567"/>
                <a:ext cx="3230377" cy="3080865"/>
                <a:chOff x="3041649" y="2292351"/>
                <a:chExt cx="5139979" cy="4902085"/>
              </a:xfrm>
              <a:grpFill/>
            </p:grpSpPr>
            <p:grpSp>
              <p:nvGrpSpPr>
                <p:cNvPr id="64" name="Group 204">
                  <a:extLst>
                    <a:ext uri="{FF2B5EF4-FFF2-40B4-BE49-F238E27FC236}">
                      <a16:creationId xmlns:a16="http://schemas.microsoft.com/office/drawing/2014/main" id="{A048C56F-13BF-4DD7-9B17-0DBF10486F55}"/>
                    </a:ext>
                  </a:extLst>
                </p:cNvPr>
                <p:cNvGrpSpPr/>
                <p:nvPr/>
              </p:nvGrpSpPr>
              <p:grpSpPr>
                <a:xfrm>
                  <a:off x="3041649" y="2292351"/>
                  <a:ext cx="5123177" cy="4902085"/>
                  <a:chOff x="3041649" y="2292351"/>
                  <a:chExt cx="5123177" cy="4902085"/>
                </a:xfrm>
                <a:grpFill/>
              </p:grpSpPr>
              <p:sp>
                <p:nvSpPr>
                  <p:cNvPr id="66" name="Freeform 38">
                    <a:extLst>
                      <a:ext uri="{FF2B5EF4-FFF2-40B4-BE49-F238E27FC236}">
                        <a16:creationId xmlns:a16="http://schemas.microsoft.com/office/drawing/2014/main" id="{DF2C47B8-0EAC-4610-8A7F-81EC10C70F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20859" y="2826013"/>
                    <a:ext cx="4046144" cy="4050997"/>
                  </a:xfrm>
                  <a:custGeom>
                    <a:avLst/>
                    <a:gdLst>
                      <a:gd name="T0" fmla="*/ 1291 w 2582"/>
                      <a:gd name="T1" fmla="*/ 84 h 2583"/>
                      <a:gd name="T2" fmla="*/ 83 w 2582"/>
                      <a:gd name="T3" fmla="*/ 1291 h 2583"/>
                      <a:gd name="T4" fmla="*/ 1291 w 2582"/>
                      <a:gd name="T5" fmla="*/ 2499 h 2583"/>
                      <a:gd name="T6" fmla="*/ 2499 w 2582"/>
                      <a:gd name="T7" fmla="*/ 1291 h 2583"/>
                      <a:gd name="T8" fmla="*/ 1291 w 2582"/>
                      <a:gd name="T9" fmla="*/ 84 h 2583"/>
                      <a:gd name="T10" fmla="*/ 1291 w 2582"/>
                      <a:gd name="T11" fmla="*/ 2583 h 2583"/>
                      <a:gd name="T12" fmla="*/ 0 w 2582"/>
                      <a:gd name="T13" fmla="*/ 1291 h 2583"/>
                      <a:gd name="T14" fmla="*/ 1291 w 2582"/>
                      <a:gd name="T15" fmla="*/ 0 h 2583"/>
                      <a:gd name="T16" fmla="*/ 2582 w 2582"/>
                      <a:gd name="T17" fmla="*/ 1291 h 2583"/>
                      <a:gd name="T18" fmla="*/ 1291 w 2582"/>
                      <a:gd name="T19" fmla="*/ 2583 h 2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82" h="2583">
                        <a:moveTo>
                          <a:pt x="1291" y="84"/>
                        </a:moveTo>
                        <a:cubicBezTo>
                          <a:pt x="625" y="84"/>
                          <a:pt x="83" y="625"/>
                          <a:pt x="83" y="1291"/>
                        </a:cubicBezTo>
                        <a:cubicBezTo>
                          <a:pt x="83" y="1958"/>
                          <a:pt x="625" y="2499"/>
                          <a:pt x="1291" y="2499"/>
                        </a:cubicBezTo>
                        <a:cubicBezTo>
                          <a:pt x="1957" y="2499"/>
                          <a:pt x="2499" y="1958"/>
                          <a:pt x="2499" y="1291"/>
                        </a:cubicBezTo>
                        <a:cubicBezTo>
                          <a:pt x="2499" y="625"/>
                          <a:pt x="1957" y="84"/>
                          <a:pt x="1291" y="84"/>
                        </a:cubicBezTo>
                        <a:close/>
                        <a:moveTo>
                          <a:pt x="1291" y="2583"/>
                        </a:moveTo>
                        <a:cubicBezTo>
                          <a:pt x="579" y="2583"/>
                          <a:pt x="0" y="2003"/>
                          <a:pt x="0" y="1291"/>
                        </a:cubicBezTo>
                        <a:cubicBezTo>
                          <a:pt x="0" y="579"/>
                          <a:pt x="579" y="0"/>
                          <a:pt x="1291" y="0"/>
                        </a:cubicBezTo>
                        <a:cubicBezTo>
                          <a:pt x="2003" y="0"/>
                          <a:pt x="2582" y="579"/>
                          <a:pt x="2582" y="1291"/>
                        </a:cubicBezTo>
                        <a:cubicBezTo>
                          <a:pt x="2582" y="2003"/>
                          <a:pt x="2003" y="2583"/>
                          <a:pt x="1291" y="25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67">
                    <a:extLst>
                      <a:ext uri="{FF2B5EF4-FFF2-40B4-BE49-F238E27FC236}">
                        <a16:creationId xmlns:a16="http://schemas.microsoft.com/office/drawing/2014/main" id="{1C9E6B2D-F6D4-42A2-95E0-B0BEE983E4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0562" y="4111661"/>
                    <a:ext cx="4853" cy="14556"/>
                  </a:xfrm>
                  <a:custGeom>
                    <a:avLst/>
                    <a:gdLst>
                      <a:gd name="T0" fmla="*/ 3 w 3"/>
                      <a:gd name="T1" fmla="*/ 0 h 12"/>
                      <a:gd name="T2" fmla="*/ 0 w 3"/>
                      <a:gd name="T3" fmla="*/ 12 h 12"/>
                      <a:gd name="T4" fmla="*/ 3 w 3"/>
                      <a:gd name="T5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12">
                        <a:moveTo>
                          <a:pt x="3" y="0"/>
                        </a:moveTo>
                        <a:cubicBezTo>
                          <a:pt x="2" y="4"/>
                          <a:pt x="1" y="8"/>
                          <a:pt x="0" y="12"/>
                        </a:cubicBezTo>
                        <a:cubicBezTo>
                          <a:pt x="1" y="7"/>
                          <a:pt x="2" y="3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" name="Freeform 70">
                    <a:extLst>
                      <a:ext uri="{FF2B5EF4-FFF2-40B4-BE49-F238E27FC236}">
                        <a16:creationId xmlns:a16="http://schemas.microsoft.com/office/drawing/2014/main" id="{99D6AB7A-42DE-4A55-BB1E-4997168FA8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671" y="4184432"/>
                    <a:ext cx="0" cy="4853"/>
                  </a:xfrm>
                  <a:custGeom>
                    <a:avLst/>
                    <a:gdLst>
                      <a:gd name="T0" fmla="*/ 0 w 1"/>
                      <a:gd name="T1" fmla="*/ 1 h 5"/>
                      <a:gd name="T2" fmla="*/ 0 w 1"/>
                      <a:gd name="T3" fmla="*/ 5 h 5"/>
                      <a:gd name="T4" fmla="*/ 0 w 1"/>
                      <a:gd name="T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5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1" y="2"/>
                          <a:pt x="1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" name="Freeform: Shape 209">
                    <a:extLst>
                      <a:ext uri="{FF2B5EF4-FFF2-40B4-BE49-F238E27FC236}">
                        <a16:creationId xmlns:a16="http://schemas.microsoft.com/office/drawing/2014/main" id="{731B0BF9-DE6E-4566-B24D-D4D0B79763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0619" y="2430593"/>
                    <a:ext cx="4703028" cy="4763843"/>
                  </a:xfrm>
                  <a:custGeom>
                    <a:avLst/>
                    <a:gdLst>
                      <a:gd name="connsiteX0" fmla="*/ 302877 w 4703028"/>
                      <a:gd name="connsiteY0" fmla="*/ 1545076 h 4763843"/>
                      <a:gd name="connsiteX1" fmla="*/ 301309 w 4703028"/>
                      <a:gd name="connsiteY1" fmla="*/ 1609350 h 4763843"/>
                      <a:gd name="connsiteX2" fmla="*/ 168036 w 4703028"/>
                      <a:gd name="connsiteY2" fmla="*/ 2510754 h 4763843"/>
                      <a:gd name="connsiteX3" fmla="*/ 384408 w 4703028"/>
                      <a:gd name="connsiteY3" fmla="*/ 3388643 h 4763843"/>
                      <a:gd name="connsiteX4" fmla="*/ 404791 w 4703028"/>
                      <a:gd name="connsiteY4" fmla="*/ 3387075 h 4763843"/>
                      <a:gd name="connsiteX5" fmla="*/ 257407 w 4703028"/>
                      <a:gd name="connsiteY5" fmla="*/ 2897966 h 4763843"/>
                      <a:gd name="connsiteX6" fmla="*/ 276222 w 4703028"/>
                      <a:gd name="connsiteY6" fmla="*/ 2805474 h 4763843"/>
                      <a:gd name="connsiteX7" fmla="*/ 323259 w 4703028"/>
                      <a:gd name="connsiteY7" fmla="*/ 2883857 h 4763843"/>
                      <a:gd name="connsiteX8" fmla="*/ 715237 w 4703028"/>
                      <a:gd name="connsiteY8" fmla="*/ 3780558 h 4763843"/>
                      <a:gd name="connsiteX9" fmla="*/ 1085264 w 4703028"/>
                      <a:gd name="connsiteY9" fmla="*/ 4136416 h 4763843"/>
                      <a:gd name="connsiteX10" fmla="*/ 1516440 w 4703028"/>
                      <a:gd name="connsiteY10" fmla="*/ 4415460 h 4763843"/>
                      <a:gd name="connsiteX11" fmla="*/ 1997788 w 4703028"/>
                      <a:gd name="connsiteY11" fmla="*/ 4597308 h 4763843"/>
                      <a:gd name="connsiteX12" fmla="*/ 2508927 w 4703028"/>
                      <a:gd name="connsiteY12" fmla="*/ 4661582 h 4763843"/>
                      <a:gd name="connsiteX13" fmla="*/ 3096894 w 4703028"/>
                      <a:gd name="connsiteY13" fmla="*/ 4631796 h 4763843"/>
                      <a:gd name="connsiteX14" fmla="*/ 3385390 w 4703028"/>
                      <a:gd name="connsiteY14" fmla="*/ 4575361 h 4763843"/>
                      <a:gd name="connsiteX15" fmla="*/ 3670749 w 4703028"/>
                      <a:gd name="connsiteY15" fmla="*/ 4471895 h 4763843"/>
                      <a:gd name="connsiteX16" fmla="*/ 4250876 w 4703028"/>
                      <a:gd name="connsiteY16" fmla="*/ 3953000 h 4763843"/>
                      <a:gd name="connsiteX17" fmla="*/ 4645990 w 4703028"/>
                      <a:gd name="connsiteY17" fmla="*/ 3286745 h 4763843"/>
                      <a:gd name="connsiteX18" fmla="*/ 4666373 w 4703028"/>
                      <a:gd name="connsiteY18" fmla="*/ 2874451 h 4763843"/>
                      <a:gd name="connsiteX19" fmla="*/ 4605224 w 4703028"/>
                      <a:gd name="connsiteY19" fmla="*/ 2485672 h 4763843"/>
                      <a:gd name="connsiteX20" fmla="*/ 4608360 w 4703028"/>
                      <a:gd name="connsiteY20" fmla="*/ 2444912 h 4763843"/>
                      <a:gd name="connsiteX21" fmla="*/ 4625607 w 4703028"/>
                      <a:gd name="connsiteY21" fmla="*/ 2449615 h 4763843"/>
                      <a:gd name="connsiteX22" fmla="*/ 4669509 w 4703028"/>
                      <a:gd name="connsiteY22" fmla="*/ 3271069 h 4763843"/>
                      <a:gd name="connsiteX23" fmla="*/ 4537804 w 4703028"/>
                      <a:gd name="connsiteY23" fmla="*/ 3595574 h 4763843"/>
                      <a:gd name="connsiteX24" fmla="*/ 4327704 w 4703028"/>
                      <a:gd name="connsiteY24" fmla="*/ 3894997 h 4763843"/>
                      <a:gd name="connsiteX25" fmla="*/ 4040776 w 4703028"/>
                      <a:gd name="connsiteY25" fmla="*/ 4219502 h 4763843"/>
                      <a:gd name="connsiteX26" fmla="*/ 3694268 w 4703028"/>
                      <a:gd name="connsiteY26" fmla="*/ 4484437 h 4763843"/>
                      <a:gd name="connsiteX27" fmla="*/ 3184697 w 4703028"/>
                      <a:gd name="connsiteY27" fmla="*/ 4691367 h 4763843"/>
                      <a:gd name="connsiteX28" fmla="*/ 2642200 w 4703028"/>
                      <a:gd name="connsiteY28" fmla="*/ 4763480 h 4763843"/>
                      <a:gd name="connsiteX29" fmla="*/ 2099703 w 4703028"/>
                      <a:gd name="connsiteY29" fmla="*/ 4714882 h 4763843"/>
                      <a:gd name="connsiteX30" fmla="*/ 1571317 w 4703028"/>
                      <a:gd name="connsiteY30" fmla="*/ 4553414 h 4763843"/>
                      <a:gd name="connsiteX31" fmla="*/ 908090 w 4703028"/>
                      <a:gd name="connsiteY31" fmla="*/ 4147390 h 4763843"/>
                      <a:gd name="connsiteX32" fmla="*/ 633706 w 4703028"/>
                      <a:gd name="connsiteY32" fmla="*/ 3866779 h 4763843"/>
                      <a:gd name="connsiteX33" fmla="*/ 409495 w 4703028"/>
                      <a:gd name="connsiteY33" fmla="*/ 3539138 h 4763843"/>
                      <a:gd name="connsiteX34" fmla="*/ 378136 w 4703028"/>
                      <a:gd name="connsiteY34" fmla="*/ 3465458 h 4763843"/>
                      <a:gd name="connsiteX35" fmla="*/ 119431 w 4703028"/>
                      <a:gd name="connsiteY35" fmla="*/ 2548378 h 4763843"/>
                      <a:gd name="connsiteX36" fmla="*/ 258975 w 4703028"/>
                      <a:gd name="connsiteY36" fmla="*/ 1595241 h 4763843"/>
                      <a:gd name="connsiteX37" fmla="*/ 302877 w 4703028"/>
                      <a:gd name="connsiteY37" fmla="*/ 1545076 h 4763843"/>
                      <a:gd name="connsiteX38" fmla="*/ 1990177 w 4703028"/>
                      <a:gd name="connsiteY38" fmla="*/ 145 h 4763843"/>
                      <a:gd name="connsiteX39" fmla="*/ 2005686 w 4703028"/>
                      <a:gd name="connsiteY39" fmla="*/ 6997 h 4763843"/>
                      <a:gd name="connsiteX40" fmla="*/ 1971133 w 4703028"/>
                      <a:gd name="connsiteY40" fmla="*/ 30491 h 4763843"/>
                      <a:gd name="connsiteX41" fmla="*/ 1595760 w 4703028"/>
                      <a:gd name="connsiteY41" fmla="*/ 169887 h 4763843"/>
                      <a:gd name="connsiteX42" fmla="*/ 1245516 w 4703028"/>
                      <a:gd name="connsiteY42" fmla="*/ 354704 h 4763843"/>
                      <a:gd name="connsiteX43" fmla="*/ 639264 w 4703028"/>
                      <a:gd name="connsiteY43" fmla="*/ 860601 h 4763843"/>
                      <a:gd name="connsiteX44" fmla="*/ 219914 w 4703028"/>
                      <a:gd name="connsiteY44" fmla="*/ 1537218 h 4763843"/>
                      <a:gd name="connsiteX45" fmla="*/ 64424 w 4703028"/>
                      <a:gd name="connsiteY45" fmla="*/ 2328172 h 4763843"/>
                      <a:gd name="connsiteX46" fmla="*/ 224626 w 4703028"/>
                      <a:gd name="connsiteY46" fmla="*/ 3156716 h 4763843"/>
                      <a:gd name="connsiteX47" fmla="*/ 612564 w 4703028"/>
                      <a:gd name="connsiteY47" fmla="*/ 3894417 h 4763843"/>
                      <a:gd name="connsiteX48" fmla="*/ 618846 w 4703028"/>
                      <a:gd name="connsiteY48" fmla="*/ 3927308 h 4763843"/>
                      <a:gd name="connsiteX49" fmla="*/ 587434 w 4703028"/>
                      <a:gd name="connsiteY49" fmla="*/ 3902248 h 4763843"/>
                      <a:gd name="connsiteX50" fmla="*/ 380115 w 4703028"/>
                      <a:gd name="connsiteY50" fmla="*/ 3573337 h 4763843"/>
                      <a:gd name="connsiteX51" fmla="*/ 210490 w 4703028"/>
                      <a:gd name="connsiteY51" fmla="*/ 3233462 h 4763843"/>
                      <a:gd name="connsiteX52" fmla="*/ 83271 w 4703028"/>
                      <a:gd name="connsiteY52" fmla="*/ 2870093 h 4763843"/>
                      <a:gd name="connsiteX53" fmla="*/ 9453 w 4703028"/>
                      <a:gd name="connsiteY53" fmla="*/ 2473833 h 4763843"/>
                      <a:gd name="connsiteX54" fmla="*/ 51859 w 4703028"/>
                      <a:gd name="connsiteY54" fmla="*/ 1864564 h 4763843"/>
                      <a:gd name="connsiteX55" fmla="*/ 282738 w 4703028"/>
                      <a:gd name="connsiteY55" fmla="*/ 1308547 h 4763843"/>
                      <a:gd name="connsiteX56" fmla="*/ 1000502 w 4703028"/>
                      <a:gd name="connsiteY56" fmla="*/ 489401 h 4763843"/>
                      <a:gd name="connsiteX57" fmla="*/ 1961709 w 4703028"/>
                      <a:gd name="connsiteY57" fmla="*/ 3865 h 4763843"/>
                      <a:gd name="connsiteX58" fmla="*/ 1990177 w 4703028"/>
                      <a:gd name="connsiteY58" fmla="*/ 145 h 4763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4703028" h="4763843">
                        <a:moveTo>
                          <a:pt x="302877" y="1545076"/>
                        </a:moveTo>
                        <a:cubicBezTo>
                          <a:pt x="313852" y="1549779"/>
                          <a:pt x="313852" y="1577997"/>
                          <a:pt x="301309" y="1609350"/>
                        </a:cubicBezTo>
                        <a:cubicBezTo>
                          <a:pt x="197827" y="1897799"/>
                          <a:pt x="152357" y="2206628"/>
                          <a:pt x="168036" y="2510754"/>
                        </a:cubicBezTo>
                        <a:cubicBezTo>
                          <a:pt x="180580" y="2814880"/>
                          <a:pt x="255839" y="3115870"/>
                          <a:pt x="384408" y="3388643"/>
                        </a:cubicBezTo>
                        <a:cubicBezTo>
                          <a:pt x="390680" y="3383940"/>
                          <a:pt x="396951" y="3383940"/>
                          <a:pt x="404791" y="3387075"/>
                        </a:cubicBezTo>
                        <a:cubicBezTo>
                          <a:pt x="335803" y="3230309"/>
                          <a:pt x="290333" y="3064138"/>
                          <a:pt x="257407" y="2897966"/>
                        </a:cubicBezTo>
                        <a:cubicBezTo>
                          <a:pt x="249568" y="2849368"/>
                          <a:pt x="257407" y="2808609"/>
                          <a:pt x="276222" y="2805474"/>
                        </a:cubicBezTo>
                        <a:cubicBezTo>
                          <a:pt x="293469" y="2802339"/>
                          <a:pt x="315420" y="2838395"/>
                          <a:pt x="323259" y="2883857"/>
                        </a:cubicBezTo>
                        <a:cubicBezTo>
                          <a:pt x="400087" y="3203659"/>
                          <a:pt x="528656" y="3509353"/>
                          <a:pt x="715237" y="3780558"/>
                        </a:cubicBezTo>
                        <a:cubicBezTo>
                          <a:pt x="828127" y="3910673"/>
                          <a:pt x="951992" y="4029815"/>
                          <a:pt x="1085264" y="4136416"/>
                        </a:cubicBezTo>
                        <a:cubicBezTo>
                          <a:pt x="1218537" y="4243017"/>
                          <a:pt x="1362784" y="4338644"/>
                          <a:pt x="1516440" y="4415460"/>
                        </a:cubicBezTo>
                        <a:cubicBezTo>
                          <a:pt x="1670095" y="4493842"/>
                          <a:pt x="1831590" y="4554981"/>
                          <a:pt x="1997788" y="4597308"/>
                        </a:cubicBezTo>
                        <a:cubicBezTo>
                          <a:pt x="2165555" y="4638067"/>
                          <a:pt x="2338025" y="4660014"/>
                          <a:pt x="2508927" y="4661582"/>
                        </a:cubicBezTo>
                        <a:cubicBezTo>
                          <a:pt x="2709620" y="4663150"/>
                          <a:pt x="2902473" y="4655311"/>
                          <a:pt x="3096894" y="4631796"/>
                        </a:cubicBezTo>
                        <a:cubicBezTo>
                          <a:pt x="3192537" y="4617688"/>
                          <a:pt x="3289747" y="4602011"/>
                          <a:pt x="3385390" y="4575361"/>
                        </a:cubicBezTo>
                        <a:cubicBezTo>
                          <a:pt x="3482600" y="4550278"/>
                          <a:pt x="3576675" y="4514222"/>
                          <a:pt x="3670749" y="4471895"/>
                        </a:cubicBezTo>
                        <a:cubicBezTo>
                          <a:pt x="3890257" y="4326103"/>
                          <a:pt x="4084678" y="4152093"/>
                          <a:pt x="4250876" y="3953000"/>
                        </a:cubicBezTo>
                        <a:cubicBezTo>
                          <a:pt x="4415507" y="3755475"/>
                          <a:pt x="4550348" y="3529732"/>
                          <a:pt x="4645990" y="3286745"/>
                        </a:cubicBezTo>
                        <a:cubicBezTo>
                          <a:pt x="4663237" y="3150359"/>
                          <a:pt x="4671077" y="3010837"/>
                          <a:pt x="4666373" y="2874451"/>
                        </a:cubicBezTo>
                        <a:cubicBezTo>
                          <a:pt x="4661669" y="2738065"/>
                          <a:pt x="4641286" y="2604814"/>
                          <a:pt x="4605224" y="2485672"/>
                        </a:cubicBezTo>
                        <a:cubicBezTo>
                          <a:pt x="4600521" y="2473130"/>
                          <a:pt x="4602089" y="2452751"/>
                          <a:pt x="4608360" y="2444912"/>
                        </a:cubicBezTo>
                        <a:cubicBezTo>
                          <a:pt x="4613064" y="2433939"/>
                          <a:pt x="4622471" y="2435506"/>
                          <a:pt x="4625607" y="2449615"/>
                        </a:cubicBezTo>
                        <a:cubicBezTo>
                          <a:pt x="4700867" y="2689467"/>
                          <a:pt x="4732225" y="2966943"/>
                          <a:pt x="4669509" y="3271069"/>
                        </a:cubicBezTo>
                        <a:cubicBezTo>
                          <a:pt x="4645990" y="3380805"/>
                          <a:pt x="4598953" y="3490541"/>
                          <a:pt x="4537804" y="3595574"/>
                        </a:cubicBezTo>
                        <a:cubicBezTo>
                          <a:pt x="4476656" y="3700607"/>
                          <a:pt x="4404532" y="3800937"/>
                          <a:pt x="4327704" y="3894997"/>
                        </a:cubicBezTo>
                        <a:cubicBezTo>
                          <a:pt x="4238333" y="4009436"/>
                          <a:pt x="4144259" y="4119172"/>
                          <a:pt x="4040776" y="4219502"/>
                        </a:cubicBezTo>
                        <a:cubicBezTo>
                          <a:pt x="3935726" y="4319832"/>
                          <a:pt x="3821269" y="4410757"/>
                          <a:pt x="3694268" y="4484437"/>
                        </a:cubicBezTo>
                        <a:cubicBezTo>
                          <a:pt x="3534341" y="4576928"/>
                          <a:pt x="3361871" y="4645905"/>
                          <a:pt x="3184697" y="4691367"/>
                        </a:cubicBezTo>
                        <a:cubicBezTo>
                          <a:pt x="3005955" y="4738397"/>
                          <a:pt x="2824077" y="4761912"/>
                          <a:pt x="2642200" y="4763480"/>
                        </a:cubicBezTo>
                        <a:cubicBezTo>
                          <a:pt x="2460322" y="4766615"/>
                          <a:pt x="2280012" y="4749371"/>
                          <a:pt x="2099703" y="4714882"/>
                        </a:cubicBezTo>
                        <a:cubicBezTo>
                          <a:pt x="1920961" y="4678826"/>
                          <a:pt x="1743787" y="4623958"/>
                          <a:pt x="1571317" y="4553414"/>
                        </a:cubicBezTo>
                        <a:cubicBezTo>
                          <a:pt x="1328290" y="4454651"/>
                          <a:pt x="1104079" y="4318265"/>
                          <a:pt x="908090" y="4147390"/>
                        </a:cubicBezTo>
                        <a:cubicBezTo>
                          <a:pt x="809312" y="4061169"/>
                          <a:pt x="716805" y="3968677"/>
                          <a:pt x="633706" y="3866779"/>
                        </a:cubicBezTo>
                        <a:cubicBezTo>
                          <a:pt x="550607" y="3764881"/>
                          <a:pt x="475347" y="3655145"/>
                          <a:pt x="409495" y="3539138"/>
                        </a:cubicBezTo>
                        <a:cubicBezTo>
                          <a:pt x="393815" y="3514056"/>
                          <a:pt x="382840" y="3488973"/>
                          <a:pt x="378136" y="3465458"/>
                        </a:cubicBezTo>
                        <a:cubicBezTo>
                          <a:pt x="230753" y="3184847"/>
                          <a:pt x="141382" y="2869748"/>
                          <a:pt x="119431" y="2548378"/>
                        </a:cubicBezTo>
                        <a:cubicBezTo>
                          <a:pt x="99048" y="2228575"/>
                          <a:pt x="144518" y="1899367"/>
                          <a:pt x="258975" y="1595241"/>
                        </a:cubicBezTo>
                        <a:cubicBezTo>
                          <a:pt x="271518" y="1562320"/>
                          <a:pt x="290333" y="1540373"/>
                          <a:pt x="302877" y="1545076"/>
                        </a:cubicBezTo>
                        <a:close/>
                        <a:moveTo>
                          <a:pt x="1990177" y="145"/>
                        </a:moveTo>
                        <a:cubicBezTo>
                          <a:pt x="1998226" y="732"/>
                          <a:pt x="2004116" y="3082"/>
                          <a:pt x="2005686" y="6997"/>
                        </a:cubicBezTo>
                        <a:cubicBezTo>
                          <a:pt x="2005686" y="14829"/>
                          <a:pt x="1993121" y="24226"/>
                          <a:pt x="1971133" y="30491"/>
                        </a:cubicBezTo>
                        <a:cubicBezTo>
                          <a:pt x="1842344" y="69647"/>
                          <a:pt x="1716696" y="115068"/>
                          <a:pt x="1595760" y="169887"/>
                        </a:cubicBezTo>
                        <a:cubicBezTo>
                          <a:pt x="1474823" y="223139"/>
                          <a:pt x="1357028" y="285789"/>
                          <a:pt x="1245516" y="354704"/>
                        </a:cubicBezTo>
                        <a:cubicBezTo>
                          <a:pt x="1020920" y="492533"/>
                          <a:pt x="815171" y="661688"/>
                          <a:pt x="639264" y="860601"/>
                        </a:cubicBezTo>
                        <a:cubicBezTo>
                          <a:pt x="464928" y="1059514"/>
                          <a:pt x="318862" y="1286619"/>
                          <a:pt x="219914" y="1537218"/>
                        </a:cubicBezTo>
                        <a:cubicBezTo>
                          <a:pt x="117825" y="1786252"/>
                          <a:pt x="64424" y="2057212"/>
                          <a:pt x="64424" y="2328172"/>
                        </a:cubicBezTo>
                        <a:cubicBezTo>
                          <a:pt x="67565" y="2619494"/>
                          <a:pt x="127249" y="2896719"/>
                          <a:pt x="224626" y="3156716"/>
                        </a:cubicBezTo>
                        <a:cubicBezTo>
                          <a:pt x="322003" y="3416712"/>
                          <a:pt x="453933" y="3657914"/>
                          <a:pt x="612564" y="3894417"/>
                        </a:cubicBezTo>
                        <a:cubicBezTo>
                          <a:pt x="621988" y="3910079"/>
                          <a:pt x="625129" y="3922609"/>
                          <a:pt x="618846" y="3927308"/>
                        </a:cubicBezTo>
                        <a:cubicBezTo>
                          <a:pt x="610993" y="3927308"/>
                          <a:pt x="596858" y="3916344"/>
                          <a:pt x="587434" y="3902248"/>
                        </a:cubicBezTo>
                        <a:cubicBezTo>
                          <a:pt x="510475" y="3792611"/>
                          <a:pt x="442939" y="3684540"/>
                          <a:pt x="380115" y="3573337"/>
                        </a:cubicBezTo>
                        <a:cubicBezTo>
                          <a:pt x="315721" y="3463700"/>
                          <a:pt x="260750" y="3350930"/>
                          <a:pt x="210490" y="3233462"/>
                        </a:cubicBezTo>
                        <a:cubicBezTo>
                          <a:pt x="160231" y="3117560"/>
                          <a:pt x="116254" y="2996959"/>
                          <a:pt x="83271" y="2870093"/>
                        </a:cubicBezTo>
                        <a:cubicBezTo>
                          <a:pt x="48718" y="2744793"/>
                          <a:pt x="22018" y="2611663"/>
                          <a:pt x="9453" y="2473833"/>
                        </a:cubicBezTo>
                        <a:cubicBezTo>
                          <a:pt x="-12535" y="2267089"/>
                          <a:pt x="4741" y="2061911"/>
                          <a:pt x="51859" y="1864564"/>
                        </a:cubicBezTo>
                        <a:cubicBezTo>
                          <a:pt x="98977" y="1668783"/>
                          <a:pt x="177508" y="1480834"/>
                          <a:pt x="282738" y="1308547"/>
                        </a:cubicBezTo>
                        <a:cubicBezTo>
                          <a:pt x="475922" y="989033"/>
                          <a:pt x="717794" y="711807"/>
                          <a:pt x="1000502" y="489401"/>
                        </a:cubicBezTo>
                        <a:cubicBezTo>
                          <a:pt x="1283210" y="266994"/>
                          <a:pt x="1609895" y="96273"/>
                          <a:pt x="1961709" y="3865"/>
                        </a:cubicBezTo>
                        <a:cubicBezTo>
                          <a:pt x="1971918" y="732"/>
                          <a:pt x="1982127" y="-442"/>
                          <a:pt x="1990177" y="1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" name="Freeform 162">
                    <a:extLst>
                      <a:ext uri="{FF2B5EF4-FFF2-40B4-BE49-F238E27FC236}">
                        <a16:creationId xmlns:a16="http://schemas.microsoft.com/office/drawing/2014/main" id="{68B455CC-1589-47C5-AA71-FAC77AB2273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439472" y="2758092"/>
                    <a:ext cx="4725354" cy="4298421"/>
                  </a:xfrm>
                  <a:custGeom>
                    <a:avLst/>
                    <a:gdLst>
                      <a:gd name="T0" fmla="*/ 710 w 3015"/>
                      <a:gd name="T1" fmla="*/ 2394 h 2742"/>
                      <a:gd name="T2" fmla="*/ 1687 w 3015"/>
                      <a:gd name="T3" fmla="*/ 2580 h 2742"/>
                      <a:gd name="T4" fmla="*/ 951 w 3015"/>
                      <a:gd name="T5" fmla="*/ 2492 h 2742"/>
                      <a:gd name="T6" fmla="*/ 2229 w 3015"/>
                      <a:gd name="T7" fmla="*/ 732 h 2742"/>
                      <a:gd name="T8" fmla="*/ 1520 w 3015"/>
                      <a:gd name="T9" fmla="*/ 381 h 2742"/>
                      <a:gd name="T10" fmla="*/ 1110 w 3015"/>
                      <a:gd name="T11" fmla="*/ 428 h 2742"/>
                      <a:gd name="T12" fmla="*/ 879 w 3015"/>
                      <a:gd name="T13" fmla="*/ 518 h 2742"/>
                      <a:gd name="T14" fmla="*/ 661 w 3015"/>
                      <a:gd name="T15" fmla="*/ 700 h 2742"/>
                      <a:gd name="T16" fmla="*/ 823 w 3015"/>
                      <a:gd name="T17" fmla="*/ 565 h 2742"/>
                      <a:gd name="T18" fmla="*/ 878 w 3015"/>
                      <a:gd name="T19" fmla="*/ 563 h 2742"/>
                      <a:gd name="T20" fmla="*/ 605 w 3015"/>
                      <a:gd name="T21" fmla="*/ 888 h 2742"/>
                      <a:gd name="T22" fmla="*/ 490 w 3015"/>
                      <a:gd name="T23" fmla="*/ 1630 h 2742"/>
                      <a:gd name="T24" fmla="*/ 1048 w 3015"/>
                      <a:gd name="T25" fmla="*/ 2139 h 2742"/>
                      <a:gd name="T26" fmla="*/ 1410 w 3015"/>
                      <a:gd name="T27" fmla="*/ 2150 h 2742"/>
                      <a:gd name="T28" fmla="*/ 1024 w 3015"/>
                      <a:gd name="T29" fmla="*/ 2187 h 2742"/>
                      <a:gd name="T30" fmla="*/ 633 w 3015"/>
                      <a:gd name="T31" fmla="*/ 1983 h 2742"/>
                      <a:gd name="T32" fmla="*/ 364 w 3015"/>
                      <a:gd name="T33" fmla="*/ 1048 h 2742"/>
                      <a:gd name="T34" fmla="*/ 382 w 3015"/>
                      <a:gd name="T35" fmla="*/ 985 h 2742"/>
                      <a:gd name="T36" fmla="*/ 267 w 3015"/>
                      <a:gd name="T37" fmla="*/ 1295 h 2742"/>
                      <a:gd name="T38" fmla="*/ 316 w 3015"/>
                      <a:gd name="T39" fmla="*/ 1547 h 2742"/>
                      <a:gd name="T40" fmla="*/ 360 w 3015"/>
                      <a:gd name="T41" fmla="*/ 1586 h 2742"/>
                      <a:gd name="T42" fmla="*/ 557 w 3015"/>
                      <a:gd name="T43" fmla="*/ 2011 h 2742"/>
                      <a:gd name="T44" fmla="*/ 1547 w 3015"/>
                      <a:gd name="T45" fmla="*/ 2383 h 2742"/>
                      <a:gd name="T46" fmla="*/ 2026 w 3015"/>
                      <a:gd name="T47" fmla="*/ 2179 h 2742"/>
                      <a:gd name="T48" fmla="*/ 2354 w 3015"/>
                      <a:gd name="T49" fmla="*/ 1751 h 2742"/>
                      <a:gd name="T50" fmla="*/ 2382 w 3015"/>
                      <a:gd name="T51" fmla="*/ 1766 h 2742"/>
                      <a:gd name="T52" fmla="*/ 1882 w 3015"/>
                      <a:gd name="T53" fmla="*/ 2429 h 2742"/>
                      <a:gd name="T54" fmla="*/ 1903 w 3015"/>
                      <a:gd name="T55" fmla="*/ 2511 h 2742"/>
                      <a:gd name="T56" fmla="*/ 2560 w 3015"/>
                      <a:gd name="T57" fmla="*/ 1916 h 2742"/>
                      <a:gd name="T58" fmla="*/ 2589 w 3015"/>
                      <a:gd name="T59" fmla="*/ 1886 h 2742"/>
                      <a:gd name="T60" fmla="*/ 2589 w 3015"/>
                      <a:gd name="T61" fmla="*/ 1938 h 2742"/>
                      <a:gd name="T62" fmla="*/ 2366 w 3015"/>
                      <a:gd name="T63" fmla="*/ 2311 h 2742"/>
                      <a:gd name="T64" fmla="*/ 2012 w 3015"/>
                      <a:gd name="T65" fmla="*/ 2590 h 2742"/>
                      <a:gd name="T66" fmla="*/ 1571 w 3015"/>
                      <a:gd name="T67" fmla="*/ 2730 h 2742"/>
                      <a:gd name="T68" fmla="*/ 1454 w 3015"/>
                      <a:gd name="T69" fmla="*/ 2740 h 2742"/>
                      <a:gd name="T70" fmla="*/ 1100 w 3015"/>
                      <a:gd name="T71" fmla="*/ 2708 h 2742"/>
                      <a:gd name="T72" fmla="*/ 301 w 3015"/>
                      <a:gd name="T73" fmla="*/ 2192 h 2742"/>
                      <a:gd name="T74" fmla="*/ 4 w 3015"/>
                      <a:gd name="T75" fmla="*/ 1267 h 2742"/>
                      <a:gd name="T76" fmla="*/ 852 w 3015"/>
                      <a:gd name="T77" fmla="*/ 23 h 2742"/>
                      <a:gd name="T78" fmla="*/ 1002 w 3015"/>
                      <a:gd name="T79" fmla="*/ 25 h 2742"/>
                      <a:gd name="T80" fmla="*/ 356 w 3015"/>
                      <a:gd name="T81" fmla="*/ 587 h 2742"/>
                      <a:gd name="T82" fmla="*/ 253 w 3015"/>
                      <a:gd name="T83" fmla="*/ 1854 h 2742"/>
                      <a:gd name="T84" fmla="*/ 185 w 3015"/>
                      <a:gd name="T85" fmla="*/ 1213 h 2742"/>
                      <a:gd name="T86" fmla="*/ 271 w 3015"/>
                      <a:gd name="T87" fmla="*/ 863 h 2742"/>
                      <a:gd name="T88" fmla="*/ 648 w 3015"/>
                      <a:gd name="T89" fmla="*/ 387 h 2742"/>
                      <a:gd name="T90" fmla="*/ 1424 w 3015"/>
                      <a:gd name="T91" fmla="*/ 117 h 2742"/>
                      <a:gd name="T92" fmla="*/ 2581 w 3015"/>
                      <a:gd name="T93" fmla="*/ 523 h 2742"/>
                      <a:gd name="T94" fmla="*/ 2852 w 3015"/>
                      <a:gd name="T95" fmla="*/ 848 h 2742"/>
                      <a:gd name="T96" fmla="*/ 3010 w 3015"/>
                      <a:gd name="T97" fmla="*/ 1281 h 2742"/>
                      <a:gd name="T98" fmla="*/ 2986 w 3015"/>
                      <a:gd name="T99" fmla="*/ 1353 h 2742"/>
                      <a:gd name="T100" fmla="*/ 2821 w 3015"/>
                      <a:gd name="T101" fmla="*/ 905 h 2742"/>
                      <a:gd name="T102" fmla="*/ 2405 w 3015"/>
                      <a:gd name="T103" fmla="*/ 449 h 2742"/>
                      <a:gd name="T104" fmla="*/ 1858 w 3015"/>
                      <a:gd name="T105" fmla="*/ 216 h 2742"/>
                      <a:gd name="T106" fmla="*/ 708 w 3015"/>
                      <a:gd name="T107" fmla="*/ 453 h 2742"/>
                      <a:gd name="T108" fmla="*/ 371 w 3015"/>
                      <a:gd name="T109" fmla="*/ 849 h 2742"/>
                      <a:gd name="T110" fmla="*/ 623 w 3015"/>
                      <a:gd name="T111" fmla="*/ 590 h 2742"/>
                      <a:gd name="T112" fmla="*/ 1516 w 3015"/>
                      <a:gd name="T113" fmla="*/ 276 h 2742"/>
                      <a:gd name="T114" fmla="*/ 1829 w 3015"/>
                      <a:gd name="T115" fmla="*/ 346 h 2742"/>
                      <a:gd name="T116" fmla="*/ 2257 w 3015"/>
                      <a:gd name="T117" fmla="*/ 598 h 2742"/>
                      <a:gd name="T118" fmla="*/ 2537 w 3015"/>
                      <a:gd name="T119" fmla="*/ 1023 h 2742"/>
                      <a:gd name="T120" fmla="*/ 2495 w 3015"/>
                      <a:gd name="T121" fmla="*/ 1116 h 27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15" h="2742">
                        <a:moveTo>
                          <a:pt x="951" y="2492"/>
                        </a:moveTo>
                        <a:cubicBezTo>
                          <a:pt x="868" y="2471"/>
                          <a:pt x="787" y="2437"/>
                          <a:pt x="710" y="2394"/>
                        </a:cubicBezTo>
                        <a:cubicBezTo>
                          <a:pt x="853" y="2489"/>
                          <a:pt x="1014" y="2555"/>
                          <a:pt x="1181" y="2587"/>
                        </a:cubicBezTo>
                        <a:cubicBezTo>
                          <a:pt x="1348" y="2619"/>
                          <a:pt x="1521" y="2616"/>
                          <a:pt x="1687" y="2580"/>
                        </a:cubicBezTo>
                        <a:cubicBezTo>
                          <a:pt x="1564" y="2593"/>
                          <a:pt x="1438" y="2593"/>
                          <a:pt x="1314" y="2579"/>
                        </a:cubicBezTo>
                        <a:cubicBezTo>
                          <a:pt x="1190" y="2565"/>
                          <a:pt x="1067" y="2536"/>
                          <a:pt x="951" y="2492"/>
                        </a:cubicBezTo>
                        <a:close/>
                        <a:moveTo>
                          <a:pt x="2467" y="1072"/>
                        </a:moveTo>
                        <a:cubicBezTo>
                          <a:pt x="2404" y="944"/>
                          <a:pt x="2324" y="830"/>
                          <a:pt x="2229" y="732"/>
                        </a:cubicBezTo>
                        <a:cubicBezTo>
                          <a:pt x="2135" y="635"/>
                          <a:pt x="2026" y="554"/>
                          <a:pt x="1906" y="494"/>
                        </a:cubicBezTo>
                        <a:cubicBezTo>
                          <a:pt x="1786" y="434"/>
                          <a:pt x="1656" y="395"/>
                          <a:pt x="1520" y="381"/>
                        </a:cubicBezTo>
                        <a:cubicBezTo>
                          <a:pt x="1384" y="368"/>
                          <a:pt x="1244" y="379"/>
                          <a:pt x="1109" y="418"/>
                        </a:cubicBezTo>
                        <a:cubicBezTo>
                          <a:pt x="1110" y="421"/>
                          <a:pt x="1111" y="425"/>
                          <a:pt x="1110" y="428"/>
                        </a:cubicBezTo>
                        <a:cubicBezTo>
                          <a:pt x="1105" y="445"/>
                          <a:pt x="1084" y="459"/>
                          <a:pt x="1062" y="463"/>
                        </a:cubicBezTo>
                        <a:cubicBezTo>
                          <a:pt x="1001" y="475"/>
                          <a:pt x="939" y="494"/>
                          <a:pt x="879" y="518"/>
                        </a:cubicBezTo>
                        <a:cubicBezTo>
                          <a:pt x="776" y="578"/>
                          <a:pt x="686" y="660"/>
                          <a:pt x="614" y="755"/>
                        </a:cubicBezTo>
                        <a:cubicBezTo>
                          <a:pt x="629" y="736"/>
                          <a:pt x="645" y="718"/>
                          <a:pt x="661" y="700"/>
                        </a:cubicBezTo>
                        <a:cubicBezTo>
                          <a:pt x="677" y="683"/>
                          <a:pt x="693" y="666"/>
                          <a:pt x="711" y="650"/>
                        </a:cubicBezTo>
                        <a:cubicBezTo>
                          <a:pt x="746" y="618"/>
                          <a:pt x="783" y="590"/>
                          <a:pt x="823" y="565"/>
                        </a:cubicBezTo>
                        <a:cubicBezTo>
                          <a:pt x="834" y="557"/>
                          <a:pt x="846" y="553"/>
                          <a:pt x="856" y="552"/>
                        </a:cubicBezTo>
                        <a:cubicBezTo>
                          <a:pt x="867" y="552"/>
                          <a:pt x="875" y="555"/>
                          <a:pt x="878" y="563"/>
                        </a:cubicBezTo>
                        <a:cubicBezTo>
                          <a:pt x="885" y="577"/>
                          <a:pt x="874" y="601"/>
                          <a:pt x="852" y="617"/>
                        </a:cubicBezTo>
                        <a:cubicBezTo>
                          <a:pt x="755" y="686"/>
                          <a:pt x="671" y="783"/>
                          <a:pt x="605" y="888"/>
                        </a:cubicBezTo>
                        <a:cubicBezTo>
                          <a:pt x="537" y="992"/>
                          <a:pt x="487" y="1103"/>
                          <a:pt x="435" y="1210"/>
                        </a:cubicBezTo>
                        <a:cubicBezTo>
                          <a:pt x="420" y="1354"/>
                          <a:pt x="440" y="1500"/>
                          <a:pt x="490" y="1630"/>
                        </a:cubicBezTo>
                        <a:cubicBezTo>
                          <a:pt x="540" y="1759"/>
                          <a:pt x="621" y="1873"/>
                          <a:pt x="719" y="1961"/>
                        </a:cubicBezTo>
                        <a:cubicBezTo>
                          <a:pt x="817" y="2048"/>
                          <a:pt x="932" y="2108"/>
                          <a:pt x="1048" y="2139"/>
                        </a:cubicBezTo>
                        <a:cubicBezTo>
                          <a:pt x="1165" y="2169"/>
                          <a:pt x="1282" y="2170"/>
                          <a:pt x="1388" y="2145"/>
                        </a:cubicBezTo>
                        <a:cubicBezTo>
                          <a:pt x="1396" y="2142"/>
                          <a:pt x="1406" y="2144"/>
                          <a:pt x="1410" y="2150"/>
                        </a:cubicBezTo>
                        <a:cubicBezTo>
                          <a:pt x="1415" y="2156"/>
                          <a:pt x="1413" y="2163"/>
                          <a:pt x="1405" y="2166"/>
                        </a:cubicBezTo>
                        <a:cubicBezTo>
                          <a:pt x="1293" y="2206"/>
                          <a:pt x="1160" y="2217"/>
                          <a:pt x="1024" y="2187"/>
                        </a:cubicBezTo>
                        <a:cubicBezTo>
                          <a:pt x="956" y="2173"/>
                          <a:pt x="887" y="2149"/>
                          <a:pt x="821" y="2115"/>
                        </a:cubicBezTo>
                        <a:cubicBezTo>
                          <a:pt x="755" y="2080"/>
                          <a:pt x="691" y="2036"/>
                          <a:pt x="633" y="1983"/>
                        </a:cubicBezTo>
                        <a:cubicBezTo>
                          <a:pt x="517" y="1877"/>
                          <a:pt x="425" y="1733"/>
                          <a:pt x="376" y="1569"/>
                        </a:cubicBezTo>
                        <a:cubicBezTo>
                          <a:pt x="327" y="1405"/>
                          <a:pt x="319" y="1222"/>
                          <a:pt x="364" y="1048"/>
                        </a:cubicBezTo>
                        <a:lnTo>
                          <a:pt x="372" y="1016"/>
                        </a:lnTo>
                        <a:lnTo>
                          <a:pt x="382" y="985"/>
                        </a:lnTo>
                        <a:cubicBezTo>
                          <a:pt x="388" y="964"/>
                          <a:pt x="396" y="944"/>
                          <a:pt x="404" y="924"/>
                        </a:cubicBezTo>
                        <a:cubicBezTo>
                          <a:pt x="337" y="1032"/>
                          <a:pt x="290" y="1158"/>
                          <a:pt x="267" y="1295"/>
                        </a:cubicBezTo>
                        <a:cubicBezTo>
                          <a:pt x="277" y="1309"/>
                          <a:pt x="284" y="1332"/>
                          <a:pt x="285" y="1359"/>
                        </a:cubicBezTo>
                        <a:cubicBezTo>
                          <a:pt x="290" y="1423"/>
                          <a:pt x="301" y="1486"/>
                          <a:pt x="316" y="1547"/>
                        </a:cubicBezTo>
                        <a:cubicBezTo>
                          <a:pt x="319" y="1544"/>
                          <a:pt x="322" y="1542"/>
                          <a:pt x="326" y="1541"/>
                        </a:cubicBezTo>
                        <a:cubicBezTo>
                          <a:pt x="340" y="1539"/>
                          <a:pt x="354" y="1560"/>
                          <a:pt x="360" y="1586"/>
                        </a:cubicBezTo>
                        <a:cubicBezTo>
                          <a:pt x="393" y="1737"/>
                          <a:pt x="460" y="1878"/>
                          <a:pt x="551" y="2003"/>
                        </a:cubicBezTo>
                        <a:cubicBezTo>
                          <a:pt x="553" y="2005"/>
                          <a:pt x="555" y="2008"/>
                          <a:pt x="557" y="2011"/>
                        </a:cubicBezTo>
                        <a:cubicBezTo>
                          <a:pt x="682" y="2156"/>
                          <a:pt x="840" y="2266"/>
                          <a:pt x="1013" y="2329"/>
                        </a:cubicBezTo>
                        <a:cubicBezTo>
                          <a:pt x="1185" y="2393"/>
                          <a:pt x="1371" y="2410"/>
                          <a:pt x="1547" y="2383"/>
                        </a:cubicBezTo>
                        <a:cubicBezTo>
                          <a:pt x="1635" y="2370"/>
                          <a:pt x="1720" y="2345"/>
                          <a:pt x="1801" y="2311"/>
                        </a:cubicBezTo>
                        <a:cubicBezTo>
                          <a:pt x="1881" y="2276"/>
                          <a:pt x="1957" y="2232"/>
                          <a:pt x="2026" y="2179"/>
                        </a:cubicBezTo>
                        <a:cubicBezTo>
                          <a:pt x="2164" y="2073"/>
                          <a:pt x="2271" y="1933"/>
                          <a:pt x="2340" y="1778"/>
                        </a:cubicBezTo>
                        <a:cubicBezTo>
                          <a:pt x="2340" y="1767"/>
                          <a:pt x="2346" y="1755"/>
                          <a:pt x="2354" y="1751"/>
                        </a:cubicBezTo>
                        <a:cubicBezTo>
                          <a:pt x="2362" y="1746"/>
                          <a:pt x="2369" y="1750"/>
                          <a:pt x="2369" y="1760"/>
                        </a:cubicBezTo>
                        <a:cubicBezTo>
                          <a:pt x="2374" y="1762"/>
                          <a:pt x="2383" y="1763"/>
                          <a:pt x="2382" y="1766"/>
                        </a:cubicBezTo>
                        <a:cubicBezTo>
                          <a:pt x="2357" y="1897"/>
                          <a:pt x="2306" y="2026"/>
                          <a:pt x="2223" y="2143"/>
                        </a:cubicBezTo>
                        <a:cubicBezTo>
                          <a:pt x="2141" y="2259"/>
                          <a:pt x="2027" y="2361"/>
                          <a:pt x="1882" y="2429"/>
                        </a:cubicBezTo>
                        <a:cubicBezTo>
                          <a:pt x="1783" y="2476"/>
                          <a:pt x="1676" y="2508"/>
                          <a:pt x="1566" y="2525"/>
                        </a:cubicBezTo>
                        <a:cubicBezTo>
                          <a:pt x="1681" y="2527"/>
                          <a:pt x="1795" y="2522"/>
                          <a:pt x="1903" y="2511"/>
                        </a:cubicBezTo>
                        <a:cubicBezTo>
                          <a:pt x="2043" y="2451"/>
                          <a:pt x="2169" y="2362"/>
                          <a:pt x="2278" y="2259"/>
                        </a:cubicBezTo>
                        <a:cubicBezTo>
                          <a:pt x="2386" y="2156"/>
                          <a:pt x="2478" y="2039"/>
                          <a:pt x="2560" y="1916"/>
                        </a:cubicBezTo>
                        <a:lnTo>
                          <a:pt x="2546" y="1922"/>
                        </a:lnTo>
                        <a:cubicBezTo>
                          <a:pt x="2558" y="1899"/>
                          <a:pt x="2577" y="1881"/>
                          <a:pt x="2589" y="1886"/>
                        </a:cubicBezTo>
                        <a:cubicBezTo>
                          <a:pt x="2595" y="1887"/>
                          <a:pt x="2598" y="1894"/>
                          <a:pt x="2598" y="1904"/>
                        </a:cubicBezTo>
                        <a:cubicBezTo>
                          <a:pt x="2598" y="1913"/>
                          <a:pt x="2595" y="1925"/>
                          <a:pt x="2589" y="1938"/>
                        </a:cubicBezTo>
                        <a:cubicBezTo>
                          <a:pt x="2565" y="2005"/>
                          <a:pt x="2533" y="2070"/>
                          <a:pt x="2496" y="2133"/>
                        </a:cubicBezTo>
                        <a:cubicBezTo>
                          <a:pt x="2459" y="2196"/>
                          <a:pt x="2415" y="2255"/>
                          <a:pt x="2366" y="2311"/>
                        </a:cubicBezTo>
                        <a:cubicBezTo>
                          <a:pt x="2317" y="2367"/>
                          <a:pt x="2262" y="2419"/>
                          <a:pt x="2203" y="2466"/>
                        </a:cubicBezTo>
                        <a:cubicBezTo>
                          <a:pt x="2144" y="2512"/>
                          <a:pt x="2080" y="2554"/>
                          <a:pt x="2012" y="2590"/>
                        </a:cubicBezTo>
                        <a:cubicBezTo>
                          <a:pt x="1944" y="2626"/>
                          <a:pt x="1873" y="2656"/>
                          <a:pt x="1799" y="2680"/>
                        </a:cubicBezTo>
                        <a:cubicBezTo>
                          <a:pt x="1725" y="2703"/>
                          <a:pt x="1649" y="2720"/>
                          <a:pt x="1571" y="2730"/>
                        </a:cubicBezTo>
                        <a:cubicBezTo>
                          <a:pt x="1551" y="2732"/>
                          <a:pt x="1532" y="2735"/>
                          <a:pt x="1512" y="2736"/>
                        </a:cubicBezTo>
                        <a:lnTo>
                          <a:pt x="1454" y="2740"/>
                        </a:lnTo>
                        <a:cubicBezTo>
                          <a:pt x="1414" y="2741"/>
                          <a:pt x="1375" y="2742"/>
                          <a:pt x="1335" y="2739"/>
                        </a:cubicBezTo>
                        <a:cubicBezTo>
                          <a:pt x="1257" y="2736"/>
                          <a:pt x="1177" y="2725"/>
                          <a:pt x="1100" y="2708"/>
                        </a:cubicBezTo>
                        <a:cubicBezTo>
                          <a:pt x="944" y="2672"/>
                          <a:pt x="794" y="2609"/>
                          <a:pt x="658" y="2522"/>
                        </a:cubicBezTo>
                        <a:cubicBezTo>
                          <a:pt x="522" y="2434"/>
                          <a:pt x="401" y="2322"/>
                          <a:pt x="301" y="2192"/>
                        </a:cubicBezTo>
                        <a:cubicBezTo>
                          <a:pt x="202" y="2063"/>
                          <a:pt x="125" y="1915"/>
                          <a:pt x="74" y="1758"/>
                        </a:cubicBezTo>
                        <a:cubicBezTo>
                          <a:pt x="23" y="1600"/>
                          <a:pt x="0" y="1433"/>
                          <a:pt x="4" y="1267"/>
                        </a:cubicBezTo>
                        <a:cubicBezTo>
                          <a:pt x="10" y="1001"/>
                          <a:pt x="96" y="738"/>
                          <a:pt x="246" y="520"/>
                        </a:cubicBezTo>
                        <a:cubicBezTo>
                          <a:pt x="395" y="300"/>
                          <a:pt x="608" y="126"/>
                          <a:pt x="852" y="23"/>
                        </a:cubicBezTo>
                        <a:cubicBezTo>
                          <a:pt x="888" y="6"/>
                          <a:pt x="924" y="0"/>
                          <a:pt x="951" y="0"/>
                        </a:cubicBezTo>
                        <a:cubicBezTo>
                          <a:pt x="979" y="1"/>
                          <a:pt x="998" y="10"/>
                          <a:pt x="1002" y="25"/>
                        </a:cubicBezTo>
                        <a:cubicBezTo>
                          <a:pt x="1010" y="56"/>
                          <a:pt x="960" y="97"/>
                          <a:pt x="894" y="128"/>
                        </a:cubicBezTo>
                        <a:cubicBezTo>
                          <a:pt x="675" y="227"/>
                          <a:pt x="487" y="388"/>
                          <a:pt x="356" y="587"/>
                        </a:cubicBezTo>
                        <a:cubicBezTo>
                          <a:pt x="224" y="784"/>
                          <a:pt x="148" y="1018"/>
                          <a:pt x="138" y="1254"/>
                        </a:cubicBezTo>
                        <a:cubicBezTo>
                          <a:pt x="128" y="1462"/>
                          <a:pt x="169" y="1669"/>
                          <a:pt x="253" y="1854"/>
                        </a:cubicBezTo>
                        <a:cubicBezTo>
                          <a:pt x="196" y="1705"/>
                          <a:pt x="174" y="1545"/>
                          <a:pt x="184" y="1391"/>
                        </a:cubicBezTo>
                        <a:cubicBezTo>
                          <a:pt x="179" y="1332"/>
                          <a:pt x="181" y="1272"/>
                          <a:pt x="185" y="1213"/>
                        </a:cubicBezTo>
                        <a:cubicBezTo>
                          <a:pt x="190" y="1153"/>
                          <a:pt x="200" y="1094"/>
                          <a:pt x="213" y="1035"/>
                        </a:cubicBezTo>
                        <a:cubicBezTo>
                          <a:pt x="229" y="977"/>
                          <a:pt x="247" y="919"/>
                          <a:pt x="271" y="863"/>
                        </a:cubicBezTo>
                        <a:cubicBezTo>
                          <a:pt x="296" y="807"/>
                          <a:pt x="323" y="752"/>
                          <a:pt x="357" y="701"/>
                        </a:cubicBezTo>
                        <a:cubicBezTo>
                          <a:pt x="436" y="578"/>
                          <a:pt x="535" y="472"/>
                          <a:pt x="648" y="387"/>
                        </a:cubicBezTo>
                        <a:cubicBezTo>
                          <a:pt x="761" y="303"/>
                          <a:pt x="885" y="237"/>
                          <a:pt x="1016" y="193"/>
                        </a:cubicBezTo>
                        <a:cubicBezTo>
                          <a:pt x="1147" y="148"/>
                          <a:pt x="1284" y="123"/>
                          <a:pt x="1424" y="117"/>
                        </a:cubicBezTo>
                        <a:cubicBezTo>
                          <a:pt x="1563" y="111"/>
                          <a:pt x="1706" y="124"/>
                          <a:pt x="1851" y="156"/>
                        </a:cubicBezTo>
                        <a:cubicBezTo>
                          <a:pt x="2130" y="222"/>
                          <a:pt x="2374" y="341"/>
                          <a:pt x="2581" y="523"/>
                        </a:cubicBezTo>
                        <a:cubicBezTo>
                          <a:pt x="2633" y="568"/>
                          <a:pt x="2681" y="618"/>
                          <a:pt x="2727" y="672"/>
                        </a:cubicBezTo>
                        <a:cubicBezTo>
                          <a:pt x="2772" y="726"/>
                          <a:pt x="2814" y="785"/>
                          <a:pt x="2852" y="848"/>
                        </a:cubicBezTo>
                        <a:cubicBezTo>
                          <a:pt x="2889" y="912"/>
                          <a:pt x="2921" y="980"/>
                          <a:pt x="2949" y="1052"/>
                        </a:cubicBezTo>
                        <a:cubicBezTo>
                          <a:pt x="2976" y="1124"/>
                          <a:pt x="2996" y="1201"/>
                          <a:pt x="3010" y="1281"/>
                        </a:cubicBezTo>
                        <a:cubicBezTo>
                          <a:pt x="3015" y="1310"/>
                          <a:pt x="3011" y="1342"/>
                          <a:pt x="3001" y="1353"/>
                        </a:cubicBezTo>
                        <a:cubicBezTo>
                          <a:pt x="2996" y="1358"/>
                          <a:pt x="2991" y="1357"/>
                          <a:pt x="2986" y="1353"/>
                        </a:cubicBezTo>
                        <a:cubicBezTo>
                          <a:pt x="2981" y="1348"/>
                          <a:pt x="2977" y="1338"/>
                          <a:pt x="2974" y="1325"/>
                        </a:cubicBezTo>
                        <a:cubicBezTo>
                          <a:pt x="2945" y="1172"/>
                          <a:pt x="2892" y="1031"/>
                          <a:pt x="2821" y="905"/>
                        </a:cubicBezTo>
                        <a:cubicBezTo>
                          <a:pt x="2750" y="780"/>
                          <a:pt x="2662" y="670"/>
                          <a:pt x="2563" y="577"/>
                        </a:cubicBezTo>
                        <a:cubicBezTo>
                          <a:pt x="2513" y="530"/>
                          <a:pt x="2460" y="487"/>
                          <a:pt x="2405" y="449"/>
                        </a:cubicBezTo>
                        <a:cubicBezTo>
                          <a:pt x="2351" y="410"/>
                          <a:pt x="2293" y="376"/>
                          <a:pt x="2234" y="346"/>
                        </a:cubicBezTo>
                        <a:cubicBezTo>
                          <a:pt x="2116" y="285"/>
                          <a:pt x="1989" y="242"/>
                          <a:pt x="1858" y="216"/>
                        </a:cubicBezTo>
                        <a:cubicBezTo>
                          <a:pt x="1580" y="163"/>
                          <a:pt x="1310" y="179"/>
                          <a:pt x="1059" y="265"/>
                        </a:cubicBezTo>
                        <a:cubicBezTo>
                          <a:pt x="935" y="309"/>
                          <a:pt x="816" y="372"/>
                          <a:pt x="708" y="453"/>
                        </a:cubicBezTo>
                        <a:cubicBezTo>
                          <a:pt x="601" y="534"/>
                          <a:pt x="505" y="634"/>
                          <a:pt x="428" y="751"/>
                        </a:cubicBezTo>
                        <a:cubicBezTo>
                          <a:pt x="407" y="783"/>
                          <a:pt x="389" y="816"/>
                          <a:pt x="371" y="849"/>
                        </a:cubicBezTo>
                        <a:cubicBezTo>
                          <a:pt x="407" y="798"/>
                          <a:pt x="446" y="750"/>
                          <a:pt x="488" y="707"/>
                        </a:cubicBezTo>
                        <a:cubicBezTo>
                          <a:pt x="531" y="664"/>
                          <a:pt x="576" y="625"/>
                          <a:pt x="623" y="590"/>
                        </a:cubicBezTo>
                        <a:cubicBezTo>
                          <a:pt x="780" y="431"/>
                          <a:pt x="985" y="329"/>
                          <a:pt x="1196" y="290"/>
                        </a:cubicBezTo>
                        <a:cubicBezTo>
                          <a:pt x="1301" y="271"/>
                          <a:pt x="1409" y="267"/>
                          <a:pt x="1516" y="276"/>
                        </a:cubicBezTo>
                        <a:cubicBezTo>
                          <a:pt x="1569" y="281"/>
                          <a:pt x="1622" y="290"/>
                          <a:pt x="1674" y="301"/>
                        </a:cubicBezTo>
                        <a:cubicBezTo>
                          <a:pt x="1727" y="312"/>
                          <a:pt x="1778" y="328"/>
                          <a:pt x="1829" y="346"/>
                        </a:cubicBezTo>
                        <a:cubicBezTo>
                          <a:pt x="1907" y="374"/>
                          <a:pt x="1983" y="409"/>
                          <a:pt x="2055" y="451"/>
                        </a:cubicBezTo>
                        <a:cubicBezTo>
                          <a:pt x="2127" y="492"/>
                          <a:pt x="2195" y="542"/>
                          <a:pt x="2257" y="598"/>
                        </a:cubicBezTo>
                        <a:cubicBezTo>
                          <a:pt x="2320" y="655"/>
                          <a:pt x="2376" y="719"/>
                          <a:pt x="2424" y="791"/>
                        </a:cubicBezTo>
                        <a:cubicBezTo>
                          <a:pt x="2471" y="862"/>
                          <a:pt x="2511" y="940"/>
                          <a:pt x="2537" y="1023"/>
                        </a:cubicBezTo>
                        <a:cubicBezTo>
                          <a:pt x="2554" y="1064"/>
                          <a:pt x="2548" y="1109"/>
                          <a:pt x="2528" y="1121"/>
                        </a:cubicBezTo>
                        <a:cubicBezTo>
                          <a:pt x="2518" y="1127"/>
                          <a:pt x="2506" y="1125"/>
                          <a:pt x="2495" y="1116"/>
                        </a:cubicBezTo>
                        <a:cubicBezTo>
                          <a:pt x="2484" y="1107"/>
                          <a:pt x="2475" y="1091"/>
                          <a:pt x="2467" y="10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164">
                    <a:extLst>
                      <a:ext uri="{FF2B5EF4-FFF2-40B4-BE49-F238E27FC236}">
                        <a16:creationId xmlns:a16="http://schemas.microsoft.com/office/drawing/2014/main" id="{59F65D57-D23D-4716-9858-056782381D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1649" y="2292351"/>
                    <a:ext cx="4118918" cy="4594364"/>
                  </a:xfrm>
                  <a:custGeom>
                    <a:avLst/>
                    <a:gdLst>
                      <a:gd name="T0" fmla="*/ 765 w 2628"/>
                      <a:gd name="T1" fmla="*/ 2905 h 2933"/>
                      <a:gd name="T2" fmla="*/ 333 w 2628"/>
                      <a:gd name="T3" fmla="*/ 2535 h 2933"/>
                      <a:gd name="T4" fmla="*/ 75 w 2628"/>
                      <a:gd name="T5" fmla="*/ 1995 h 2933"/>
                      <a:gd name="T6" fmla="*/ 53 w 2628"/>
                      <a:gd name="T7" fmla="*/ 1379 h 2933"/>
                      <a:gd name="T8" fmla="*/ 279 w 2628"/>
                      <a:gd name="T9" fmla="*/ 797 h 2933"/>
                      <a:gd name="T10" fmla="*/ 1031 w 2628"/>
                      <a:gd name="T11" fmla="*/ 172 h 2933"/>
                      <a:gd name="T12" fmla="*/ 1261 w 2628"/>
                      <a:gd name="T13" fmla="*/ 94 h 2933"/>
                      <a:gd name="T14" fmla="*/ 1379 w 2628"/>
                      <a:gd name="T15" fmla="*/ 67 h 2933"/>
                      <a:gd name="T16" fmla="*/ 1499 w 2628"/>
                      <a:gd name="T17" fmla="*/ 49 h 2933"/>
                      <a:gd name="T18" fmla="*/ 1620 w 2628"/>
                      <a:gd name="T19" fmla="*/ 38 h 2933"/>
                      <a:gd name="T20" fmla="*/ 1741 w 2628"/>
                      <a:gd name="T21" fmla="*/ 36 h 2933"/>
                      <a:gd name="T22" fmla="*/ 1987 w 2628"/>
                      <a:gd name="T23" fmla="*/ 54 h 2933"/>
                      <a:gd name="T24" fmla="*/ 2303 w 2628"/>
                      <a:gd name="T25" fmla="*/ 127 h 2933"/>
                      <a:gd name="T26" fmla="*/ 2600 w 2628"/>
                      <a:gd name="T27" fmla="*/ 237 h 2933"/>
                      <a:gd name="T28" fmla="*/ 2626 w 2628"/>
                      <a:gd name="T29" fmla="*/ 236 h 2933"/>
                      <a:gd name="T30" fmla="*/ 2591 w 2628"/>
                      <a:gd name="T31" fmla="*/ 205 h 2933"/>
                      <a:gd name="T32" fmla="*/ 1969 w 2628"/>
                      <a:gd name="T33" fmla="*/ 19 h 2933"/>
                      <a:gd name="T34" fmla="*/ 1646 w 2628"/>
                      <a:gd name="T35" fmla="*/ 3 h 2933"/>
                      <a:gd name="T36" fmla="*/ 1322 w 2628"/>
                      <a:gd name="T37" fmla="*/ 43 h 2933"/>
                      <a:gd name="T38" fmla="*/ 717 w 2628"/>
                      <a:gd name="T39" fmla="*/ 301 h 2933"/>
                      <a:gd name="T40" fmla="*/ 256 w 2628"/>
                      <a:gd name="T41" fmla="*/ 779 h 2933"/>
                      <a:gd name="T42" fmla="*/ 34 w 2628"/>
                      <a:gd name="T43" fmla="*/ 1375 h 2933"/>
                      <a:gd name="T44" fmla="*/ 59 w 2628"/>
                      <a:gd name="T45" fmla="*/ 2004 h 2933"/>
                      <a:gd name="T46" fmla="*/ 327 w 2628"/>
                      <a:gd name="T47" fmla="*/ 2555 h 2933"/>
                      <a:gd name="T48" fmla="*/ 771 w 2628"/>
                      <a:gd name="T49" fmla="*/ 2928 h 2933"/>
                      <a:gd name="T50" fmla="*/ 787 w 2628"/>
                      <a:gd name="T51" fmla="*/ 2926 h 2933"/>
                      <a:gd name="T52" fmla="*/ 765 w 2628"/>
                      <a:gd name="T53" fmla="*/ 2905 h 29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628" h="2933">
                        <a:moveTo>
                          <a:pt x="765" y="2905"/>
                        </a:moveTo>
                        <a:cubicBezTo>
                          <a:pt x="602" y="2817"/>
                          <a:pt x="453" y="2691"/>
                          <a:pt x="333" y="2535"/>
                        </a:cubicBezTo>
                        <a:cubicBezTo>
                          <a:pt x="213" y="2380"/>
                          <a:pt x="123" y="2194"/>
                          <a:pt x="75" y="1995"/>
                        </a:cubicBezTo>
                        <a:cubicBezTo>
                          <a:pt x="26" y="1795"/>
                          <a:pt x="19" y="1586"/>
                          <a:pt x="53" y="1379"/>
                        </a:cubicBezTo>
                        <a:cubicBezTo>
                          <a:pt x="87" y="1173"/>
                          <a:pt x="165" y="973"/>
                          <a:pt x="279" y="797"/>
                        </a:cubicBezTo>
                        <a:cubicBezTo>
                          <a:pt x="464" y="509"/>
                          <a:pt x="732" y="297"/>
                          <a:pt x="1031" y="172"/>
                        </a:cubicBezTo>
                        <a:cubicBezTo>
                          <a:pt x="1105" y="140"/>
                          <a:pt x="1182" y="115"/>
                          <a:pt x="1261" y="94"/>
                        </a:cubicBezTo>
                        <a:cubicBezTo>
                          <a:pt x="1300" y="83"/>
                          <a:pt x="1339" y="76"/>
                          <a:pt x="1379" y="67"/>
                        </a:cubicBezTo>
                        <a:cubicBezTo>
                          <a:pt x="1419" y="61"/>
                          <a:pt x="1459" y="53"/>
                          <a:pt x="1499" y="49"/>
                        </a:cubicBezTo>
                        <a:cubicBezTo>
                          <a:pt x="1539" y="44"/>
                          <a:pt x="1579" y="41"/>
                          <a:pt x="1620" y="38"/>
                        </a:cubicBezTo>
                        <a:cubicBezTo>
                          <a:pt x="1660" y="37"/>
                          <a:pt x="1701" y="35"/>
                          <a:pt x="1741" y="36"/>
                        </a:cubicBezTo>
                        <a:cubicBezTo>
                          <a:pt x="1823" y="36"/>
                          <a:pt x="1905" y="43"/>
                          <a:pt x="1987" y="54"/>
                        </a:cubicBezTo>
                        <a:cubicBezTo>
                          <a:pt x="2095" y="69"/>
                          <a:pt x="2201" y="95"/>
                          <a:pt x="2303" y="127"/>
                        </a:cubicBezTo>
                        <a:cubicBezTo>
                          <a:pt x="2406" y="159"/>
                          <a:pt x="2505" y="197"/>
                          <a:pt x="2600" y="237"/>
                        </a:cubicBezTo>
                        <a:cubicBezTo>
                          <a:pt x="2616" y="245"/>
                          <a:pt x="2628" y="245"/>
                          <a:pt x="2626" y="236"/>
                        </a:cubicBezTo>
                        <a:cubicBezTo>
                          <a:pt x="2623" y="226"/>
                          <a:pt x="2609" y="214"/>
                          <a:pt x="2591" y="205"/>
                        </a:cubicBezTo>
                        <a:cubicBezTo>
                          <a:pt x="2393" y="112"/>
                          <a:pt x="2184" y="48"/>
                          <a:pt x="1969" y="19"/>
                        </a:cubicBezTo>
                        <a:cubicBezTo>
                          <a:pt x="1862" y="5"/>
                          <a:pt x="1754" y="0"/>
                          <a:pt x="1646" y="3"/>
                        </a:cubicBezTo>
                        <a:cubicBezTo>
                          <a:pt x="1538" y="7"/>
                          <a:pt x="1429" y="20"/>
                          <a:pt x="1322" y="43"/>
                        </a:cubicBezTo>
                        <a:cubicBezTo>
                          <a:pt x="1108" y="89"/>
                          <a:pt x="900" y="176"/>
                          <a:pt x="717" y="301"/>
                        </a:cubicBezTo>
                        <a:cubicBezTo>
                          <a:pt x="533" y="426"/>
                          <a:pt x="374" y="589"/>
                          <a:pt x="256" y="779"/>
                        </a:cubicBezTo>
                        <a:cubicBezTo>
                          <a:pt x="144" y="960"/>
                          <a:pt x="67" y="1164"/>
                          <a:pt x="34" y="1375"/>
                        </a:cubicBezTo>
                        <a:cubicBezTo>
                          <a:pt x="0" y="1586"/>
                          <a:pt x="9" y="1800"/>
                          <a:pt x="59" y="2004"/>
                        </a:cubicBezTo>
                        <a:cubicBezTo>
                          <a:pt x="109" y="2207"/>
                          <a:pt x="203" y="2397"/>
                          <a:pt x="327" y="2555"/>
                        </a:cubicBezTo>
                        <a:cubicBezTo>
                          <a:pt x="450" y="2714"/>
                          <a:pt x="604" y="2841"/>
                          <a:pt x="771" y="2928"/>
                        </a:cubicBezTo>
                        <a:cubicBezTo>
                          <a:pt x="780" y="2933"/>
                          <a:pt x="787" y="2932"/>
                          <a:pt x="787" y="2926"/>
                        </a:cubicBezTo>
                        <a:cubicBezTo>
                          <a:pt x="784" y="2919"/>
                          <a:pt x="773" y="2910"/>
                          <a:pt x="765" y="29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Freeform: Shape 205">
                  <a:extLst>
                    <a:ext uri="{FF2B5EF4-FFF2-40B4-BE49-F238E27FC236}">
                      <a16:creationId xmlns:a16="http://schemas.microsoft.com/office/drawing/2014/main" id="{8A7B5DDA-D273-4EF5-AA71-F546CFB580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4919" y="2641656"/>
                  <a:ext cx="4266709" cy="3944264"/>
                </a:xfrm>
                <a:custGeom>
                  <a:avLst/>
                  <a:gdLst>
                    <a:gd name="connsiteX0" fmla="*/ 3784163 w 4266709"/>
                    <a:gd name="connsiteY0" fmla="*/ 2930302 h 3944264"/>
                    <a:gd name="connsiteX1" fmla="*/ 3764757 w 4266709"/>
                    <a:gd name="connsiteY1" fmla="*/ 2954561 h 3944264"/>
                    <a:gd name="connsiteX2" fmla="*/ 3784163 w 4266709"/>
                    <a:gd name="connsiteY2" fmla="*/ 2930302 h 3944264"/>
                    <a:gd name="connsiteX3" fmla="*/ 106733 w 4266709"/>
                    <a:gd name="connsiteY3" fmla="*/ 1314757 h 3944264"/>
                    <a:gd name="connsiteX4" fmla="*/ 81261 w 4266709"/>
                    <a:gd name="connsiteY4" fmla="*/ 1372975 h 3944264"/>
                    <a:gd name="connsiteX5" fmla="*/ 106733 w 4266709"/>
                    <a:gd name="connsiteY5" fmla="*/ 1314757 h 3944264"/>
                    <a:gd name="connsiteX6" fmla="*/ 24743 w 4266709"/>
                    <a:gd name="connsiteY6" fmla="*/ 1107460 h 3944264"/>
                    <a:gd name="connsiteX7" fmla="*/ 23287 w 4266709"/>
                    <a:gd name="connsiteY7" fmla="*/ 1131111 h 3944264"/>
                    <a:gd name="connsiteX8" fmla="*/ 0 w 4266709"/>
                    <a:gd name="connsiteY8" fmla="*/ 1144956 h 3944264"/>
                    <a:gd name="connsiteX9" fmla="*/ 24743 w 4266709"/>
                    <a:gd name="connsiteY9" fmla="*/ 1107460 h 3944264"/>
                    <a:gd name="connsiteX10" fmla="*/ 339605 w 4266709"/>
                    <a:gd name="connsiteY10" fmla="*/ 1096438 h 3944264"/>
                    <a:gd name="connsiteX11" fmla="*/ 324548 w 4266709"/>
                    <a:gd name="connsiteY11" fmla="*/ 1130904 h 3944264"/>
                    <a:gd name="connsiteX12" fmla="*/ 310998 w 4266709"/>
                    <a:gd name="connsiteY12" fmla="*/ 1165371 h 3944264"/>
                    <a:gd name="connsiteX13" fmla="*/ 321537 w 4266709"/>
                    <a:gd name="connsiteY13" fmla="*/ 1154404 h 3944264"/>
                    <a:gd name="connsiteX14" fmla="*/ 270346 w 4266709"/>
                    <a:gd name="connsiteY14" fmla="*/ 1246836 h 3944264"/>
                    <a:gd name="connsiteX15" fmla="*/ 339605 w 4266709"/>
                    <a:gd name="connsiteY15" fmla="*/ 1096438 h 3944264"/>
                    <a:gd name="connsiteX16" fmla="*/ 116436 w 4266709"/>
                    <a:gd name="connsiteY16" fmla="*/ 915080 h 3944264"/>
                    <a:gd name="connsiteX17" fmla="*/ 82847 w 4266709"/>
                    <a:gd name="connsiteY17" fmla="*/ 949613 h 3944264"/>
                    <a:gd name="connsiteX18" fmla="*/ 116436 w 4266709"/>
                    <a:gd name="connsiteY18" fmla="*/ 915080 h 3944264"/>
                    <a:gd name="connsiteX19" fmla="*/ 354161 w 4266709"/>
                    <a:gd name="connsiteY19" fmla="*/ 907232 h 3944264"/>
                    <a:gd name="connsiteX20" fmla="*/ 341811 w 4266709"/>
                    <a:gd name="connsiteY20" fmla="*/ 927505 h 3944264"/>
                    <a:gd name="connsiteX21" fmla="*/ 327917 w 4266709"/>
                    <a:gd name="connsiteY21" fmla="*/ 946219 h 3944264"/>
                    <a:gd name="connsiteX22" fmla="*/ 320199 w 4266709"/>
                    <a:gd name="connsiteY22" fmla="*/ 950897 h 3944264"/>
                    <a:gd name="connsiteX23" fmla="*/ 337180 w 4266709"/>
                    <a:gd name="connsiteY23" fmla="*/ 929065 h 3944264"/>
                    <a:gd name="connsiteX24" fmla="*/ 354161 w 4266709"/>
                    <a:gd name="connsiteY24" fmla="*/ 907232 h 3944264"/>
                    <a:gd name="connsiteX25" fmla="*/ 508954 w 4266709"/>
                    <a:gd name="connsiteY25" fmla="*/ 903330 h 3944264"/>
                    <a:gd name="connsiteX26" fmla="*/ 531068 w 4266709"/>
                    <a:gd name="connsiteY26" fmla="*/ 933771 h 3944264"/>
                    <a:gd name="connsiteX27" fmla="*/ 467886 w 4266709"/>
                    <a:gd name="connsiteY27" fmla="*/ 962690 h 3944264"/>
                    <a:gd name="connsiteX28" fmla="*/ 508954 w 4266709"/>
                    <a:gd name="connsiteY28" fmla="*/ 903330 h 3944264"/>
                    <a:gd name="connsiteX29" fmla="*/ 456041 w 4266709"/>
                    <a:gd name="connsiteY29" fmla="*/ 819905 h 3944264"/>
                    <a:gd name="connsiteX30" fmla="*/ 402673 w 4266709"/>
                    <a:gd name="connsiteY30" fmla="*/ 863570 h 3944264"/>
                    <a:gd name="connsiteX31" fmla="*/ 456041 w 4266709"/>
                    <a:gd name="connsiteY31" fmla="*/ 819905 h 3944264"/>
                    <a:gd name="connsiteX32" fmla="*/ 281387 w 4266709"/>
                    <a:gd name="connsiteY32" fmla="*/ 722875 h 3944264"/>
                    <a:gd name="connsiteX33" fmla="*/ 225325 w 4266709"/>
                    <a:gd name="connsiteY33" fmla="*/ 807292 h 3944264"/>
                    <a:gd name="connsiteX34" fmla="*/ 155248 w 4266709"/>
                    <a:gd name="connsiteY34" fmla="*/ 863570 h 3944264"/>
                    <a:gd name="connsiteX35" fmla="*/ 220653 w 4266709"/>
                    <a:gd name="connsiteY35" fmla="*/ 786970 h 3944264"/>
                    <a:gd name="connsiteX36" fmla="*/ 281387 w 4266709"/>
                    <a:gd name="connsiteY36" fmla="*/ 722875 h 3944264"/>
                    <a:gd name="connsiteX37" fmla="*/ 329902 w 4266709"/>
                    <a:gd name="connsiteY37" fmla="*/ 688913 h 3944264"/>
                    <a:gd name="connsiteX38" fmla="*/ 328284 w 4266709"/>
                    <a:gd name="connsiteY38" fmla="*/ 692553 h 3944264"/>
                    <a:gd name="connsiteX39" fmla="*/ 325049 w 4266709"/>
                    <a:gd name="connsiteY39" fmla="*/ 693766 h 3944264"/>
                    <a:gd name="connsiteX40" fmla="*/ 693760 w 4266709"/>
                    <a:gd name="connsiteY40" fmla="*/ 640398 h 3944264"/>
                    <a:gd name="connsiteX41" fmla="*/ 691334 w 4266709"/>
                    <a:gd name="connsiteY41" fmla="*/ 645250 h 3944264"/>
                    <a:gd name="connsiteX42" fmla="*/ 684057 w 4266709"/>
                    <a:gd name="connsiteY42" fmla="*/ 650101 h 3944264"/>
                    <a:gd name="connsiteX43" fmla="*/ 693760 w 4266709"/>
                    <a:gd name="connsiteY43" fmla="*/ 640398 h 3944264"/>
                    <a:gd name="connsiteX44" fmla="*/ 931485 w 4266709"/>
                    <a:gd name="connsiteY44" fmla="*/ 499706 h 3944264"/>
                    <a:gd name="connsiteX45" fmla="*/ 882708 w 4266709"/>
                    <a:gd name="connsiteY45" fmla="*/ 536597 h 3944264"/>
                    <a:gd name="connsiteX46" fmla="*/ 807181 w 4266709"/>
                    <a:gd name="connsiteY46" fmla="*/ 582710 h 3944264"/>
                    <a:gd name="connsiteX47" fmla="*/ 811902 w 4266709"/>
                    <a:gd name="connsiteY47" fmla="*/ 575024 h 3944264"/>
                    <a:gd name="connsiteX48" fmla="*/ 753684 w 4266709"/>
                    <a:gd name="connsiteY48" fmla="*/ 605767 h 3944264"/>
                    <a:gd name="connsiteX49" fmla="*/ 695466 w 4266709"/>
                    <a:gd name="connsiteY49" fmla="*/ 634972 h 3944264"/>
                    <a:gd name="connsiteX50" fmla="*/ 690745 w 4266709"/>
                    <a:gd name="connsiteY50" fmla="*/ 639583 h 3944264"/>
                    <a:gd name="connsiteX51" fmla="*/ 700186 w 4266709"/>
                    <a:gd name="connsiteY51" fmla="*/ 616526 h 3944264"/>
                    <a:gd name="connsiteX52" fmla="*/ 640395 w 4266709"/>
                    <a:gd name="connsiteY52" fmla="*/ 654954 h 3944264"/>
                    <a:gd name="connsiteX53" fmla="*/ 706480 w 4266709"/>
                    <a:gd name="connsiteY53" fmla="*/ 607304 h 3944264"/>
                    <a:gd name="connsiteX54" fmla="*/ 734802 w 4266709"/>
                    <a:gd name="connsiteY54" fmla="*/ 607304 h 3944264"/>
                    <a:gd name="connsiteX55" fmla="*/ 752110 w 4266709"/>
                    <a:gd name="connsiteY55" fmla="*/ 575024 h 3944264"/>
                    <a:gd name="connsiteX56" fmla="*/ 844944 w 4266709"/>
                    <a:gd name="connsiteY56" fmla="*/ 525837 h 3944264"/>
                    <a:gd name="connsiteX57" fmla="*/ 879561 w 4266709"/>
                    <a:gd name="connsiteY57" fmla="*/ 521226 h 3944264"/>
                    <a:gd name="connsiteX58" fmla="*/ 931485 w 4266709"/>
                    <a:gd name="connsiteY58" fmla="*/ 499706 h 3944264"/>
                    <a:gd name="connsiteX59" fmla="*/ 1261387 w 4266709"/>
                    <a:gd name="connsiteY59" fmla="*/ 485150 h 3944264"/>
                    <a:gd name="connsiteX60" fmla="*/ 1251684 w 4266709"/>
                    <a:gd name="connsiteY60" fmla="*/ 495139 h 3944264"/>
                    <a:gd name="connsiteX61" fmla="*/ 1241980 w 4266709"/>
                    <a:gd name="connsiteY61" fmla="*/ 503701 h 3944264"/>
                    <a:gd name="connsiteX62" fmla="*/ 1227425 w 4266709"/>
                    <a:gd name="connsiteY62" fmla="*/ 509409 h 3944264"/>
                    <a:gd name="connsiteX63" fmla="*/ 1245215 w 4266709"/>
                    <a:gd name="connsiteY63" fmla="*/ 497993 h 3944264"/>
                    <a:gd name="connsiteX64" fmla="*/ 1261387 w 4266709"/>
                    <a:gd name="connsiteY64" fmla="*/ 485150 h 3944264"/>
                    <a:gd name="connsiteX65" fmla="*/ 1028515 w 4266709"/>
                    <a:gd name="connsiteY65" fmla="*/ 451191 h 3944264"/>
                    <a:gd name="connsiteX66" fmla="*/ 1020891 w 4266709"/>
                    <a:gd name="connsiteY66" fmla="*/ 460148 h 3944264"/>
                    <a:gd name="connsiteX67" fmla="*/ 1005643 w 4266709"/>
                    <a:gd name="connsiteY67" fmla="*/ 475075 h 3944264"/>
                    <a:gd name="connsiteX68" fmla="*/ 999544 w 4266709"/>
                    <a:gd name="connsiteY68" fmla="*/ 476568 h 3944264"/>
                    <a:gd name="connsiteX69" fmla="*/ 982771 w 4266709"/>
                    <a:gd name="connsiteY69" fmla="*/ 482539 h 3944264"/>
                    <a:gd name="connsiteX70" fmla="*/ 1016316 w 4266709"/>
                    <a:gd name="connsiteY70" fmla="*/ 461641 h 3944264"/>
                    <a:gd name="connsiteX71" fmla="*/ 1028515 w 4266709"/>
                    <a:gd name="connsiteY71" fmla="*/ 451191 h 3944264"/>
                    <a:gd name="connsiteX72" fmla="*/ 1246834 w 4266709"/>
                    <a:gd name="connsiteY72" fmla="*/ 378417 h 3944264"/>
                    <a:gd name="connsiteX73" fmla="*/ 1193466 w 4266709"/>
                    <a:gd name="connsiteY73" fmla="*/ 397823 h 3944264"/>
                    <a:gd name="connsiteX74" fmla="*/ 1246834 w 4266709"/>
                    <a:gd name="connsiteY74" fmla="*/ 378417 h 3944264"/>
                    <a:gd name="connsiteX75" fmla="*/ 1266680 w 4266709"/>
                    <a:gd name="connsiteY75" fmla="*/ 198913 h 3944264"/>
                    <a:gd name="connsiteX76" fmla="*/ 1271090 w 4266709"/>
                    <a:gd name="connsiteY76" fmla="*/ 198913 h 3944264"/>
                    <a:gd name="connsiteX77" fmla="*/ 1226986 w 4266709"/>
                    <a:gd name="connsiteY77" fmla="*/ 218319 h 3944264"/>
                    <a:gd name="connsiteX78" fmla="*/ 1222575 w 4266709"/>
                    <a:gd name="connsiteY78" fmla="*/ 218319 h 3944264"/>
                    <a:gd name="connsiteX79" fmla="*/ 2091308 w 4266709"/>
                    <a:gd name="connsiteY79" fmla="*/ 0 h 3944264"/>
                    <a:gd name="connsiteX80" fmla="*/ 2451957 w 4266709"/>
                    <a:gd name="connsiteY80" fmla="*/ 29762 h 3944264"/>
                    <a:gd name="connsiteX81" fmla="*/ 3108965 w 4266709"/>
                    <a:gd name="connsiteY81" fmla="*/ 269426 h 3944264"/>
                    <a:gd name="connsiteX82" fmla="*/ 3276745 w 4266709"/>
                    <a:gd name="connsiteY82" fmla="*/ 407271 h 3944264"/>
                    <a:gd name="connsiteX83" fmla="*/ 3745588 w 4266709"/>
                    <a:gd name="connsiteY83" fmla="*/ 853703 h 3944264"/>
                    <a:gd name="connsiteX84" fmla="*/ 3936889 w 4266709"/>
                    <a:gd name="connsiteY84" fmla="*/ 1124695 h 3944264"/>
                    <a:gd name="connsiteX85" fmla="*/ 4088989 w 4266709"/>
                    <a:gd name="connsiteY85" fmla="*/ 1422316 h 3944264"/>
                    <a:gd name="connsiteX86" fmla="*/ 4198751 w 4266709"/>
                    <a:gd name="connsiteY86" fmla="*/ 1738735 h 3944264"/>
                    <a:gd name="connsiteX87" fmla="*/ 4256769 w 4266709"/>
                    <a:gd name="connsiteY87" fmla="*/ 2069251 h 3944264"/>
                    <a:gd name="connsiteX88" fmla="*/ 4263041 w 4266709"/>
                    <a:gd name="connsiteY88" fmla="*/ 2402900 h 3944264"/>
                    <a:gd name="connsiteX89" fmla="*/ 4245205 w 4266709"/>
                    <a:gd name="connsiteY89" fmla="*/ 2566200 h 3944264"/>
                    <a:gd name="connsiteX90" fmla="*/ 4224103 w 4266709"/>
                    <a:gd name="connsiteY90" fmla="*/ 2676567 h 3944264"/>
                    <a:gd name="connsiteX91" fmla="*/ 4229132 w 4266709"/>
                    <a:gd name="connsiteY91" fmla="*/ 2636493 h 3944264"/>
                    <a:gd name="connsiteX92" fmla="*/ 4236384 w 4266709"/>
                    <a:gd name="connsiteY92" fmla="*/ 2575207 h 3944264"/>
                    <a:gd name="connsiteX93" fmla="*/ 4226976 w 4266709"/>
                    <a:gd name="connsiteY93" fmla="*/ 2650395 h 3944264"/>
                    <a:gd name="connsiteX94" fmla="*/ 4214432 w 4266709"/>
                    <a:gd name="connsiteY94" fmla="*/ 2727150 h 3944264"/>
                    <a:gd name="connsiteX95" fmla="*/ 4224103 w 4266709"/>
                    <a:gd name="connsiteY95" fmla="*/ 2676567 h 3944264"/>
                    <a:gd name="connsiteX96" fmla="*/ 4220704 w 4266709"/>
                    <a:gd name="connsiteY96" fmla="*/ 2703654 h 3944264"/>
                    <a:gd name="connsiteX97" fmla="*/ 4194047 w 4266709"/>
                    <a:gd name="connsiteY97" fmla="*/ 2839933 h 3944264"/>
                    <a:gd name="connsiteX98" fmla="*/ 4132894 w 4266709"/>
                    <a:gd name="connsiteY98" fmla="*/ 3020072 h 3944264"/>
                    <a:gd name="connsiteX99" fmla="*/ 3988634 w 4266709"/>
                    <a:gd name="connsiteY99" fmla="*/ 3245638 h 3944264"/>
                    <a:gd name="connsiteX100" fmla="*/ 3814582 w 4266709"/>
                    <a:gd name="connsiteY100" fmla="*/ 3530727 h 3944264"/>
                    <a:gd name="connsiteX101" fmla="*/ 3780085 w 4266709"/>
                    <a:gd name="connsiteY101" fmla="*/ 3544825 h 3944264"/>
                    <a:gd name="connsiteX102" fmla="*/ 3729908 w 4266709"/>
                    <a:gd name="connsiteY102" fmla="*/ 3590252 h 3944264"/>
                    <a:gd name="connsiteX103" fmla="*/ 3654642 w 4266709"/>
                    <a:gd name="connsiteY103" fmla="*/ 3679538 h 3944264"/>
                    <a:gd name="connsiteX104" fmla="*/ 3571536 w 4266709"/>
                    <a:gd name="connsiteY104" fmla="*/ 3775090 h 3944264"/>
                    <a:gd name="connsiteX105" fmla="*/ 3397484 w 4266709"/>
                    <a:gd name="connsiteY105" fmla="*/ 3944264 h 3944264"/>
                    <a:gd name="connsiteX106" fmla="*/ 3499406 w 4266709"/>
                    <a:gd name="connsiteY106" fmla="*/ 3839313 h 3944264"/>
                    <a:gd name="connsiteX107" fmla="*/ 3439821 w 4266709"/>
                    <a:gd name="connsiteY107" fmla="*/ 3847146 h 3944264"/>
                    <a:gd name="connsiteX108" fmla="*/ 3664050 w 4266709"/>
                    <a:gd name="connsiteY108" fmla="*/ 3601217 h 3944264"/>
                    <a:gd name="connsiteX109" fmla="*/ 3649938 w 4266709"/>
                    <a:gd name="connsiteY109" fmla="*/ 3590252 h 3944264"/>
                    <a:gd name="connsiteX110" fmla="*/ 3529199 w 4266709"/>
                    <a:gd name="connsiteY110" fmla="*/ 3734363 h 3944264"/>
                    <a:gd name="connsiteX111" fmla="*/ 3466477 w 4266709"/>
                    <a:gd name="connsiteY111" fmla="*/ 3798586 h 3944264"/>
                    <a:gd name="connsiteX112" fmla="*/ 3392780 w 4266709"/>
                    <a:gd name="connsiteY112" fmla="*/ 3865943 h 3944264"/>
                    <a:gd name="connsiteX113" fmla="*/ 3270473 w 4266709"/>
                    <a:gd name="connsiteY113" fmla="*/ 3936432 h 3944264"/>
                    <a:gd name="connsiteX114" fmla="*/ 3256360 w 4266709"/>
                    <a:gd name="connsiteY114" fmla="*/ 3919201 h 3944264"/>
                    <a:gd name="connsiteX115" fmla="*/ 3662482 w 4266709"/>
                    <a:gd name="connsiteY115" fmla="*/ 3483734 h 3944264"/>
                    <a:gd name="connsiteX116" fmla="*/ 3621713 w 4266709"/>
                    <a:gd name="connsiteY116" fmla="*/ 3510364 h 3944264"/>
                    <a:gd name="connsiteX117" fmla="*/ 3507246 w 4266709"/>
                    <a:gd name="connsiteY117" fmla="*/ 3651342 h 3944264"/>
                    <a:gd name="connsiteX118" fmla="*/ 3734612 w 4266709"/>
                    <a:gd name="connsiteY118" fmla="*/ 3341190 h 3944264"/>
                    <a:gd name="connsiteX119" fmla="*/ 3896120 w 4266709"/>
                    <a:gd name="connsiteY119" fmla="*/ 2991876 h 3944264"/>
                    <a:gd name="connsiteX120" fmla="*/ 3880440 w 4266709"/>
                    <a:gd name="connsiteY120" fmla="*/ 2985611 h 3944264"/>
                    <a:gd name="connsiteX121" fmla="*/ 3864759 w 4266709"/>
                    <a:gd name="connsiteY121" fmla="*/ 3027904 h 3944264"/>
                    <a:gd name="connsiteX122" fmla="*/ 3847511 w 4266709"/>
                    <a:gd name="connsiteY122" fmla="*/ 3070198 h 3944264"/>
                    <a:gd name="connsiteX123" fmla="*/ 3814582 w 4266709"/>
                    <a:gd name="connsiteY123" fmla="*/ 3056100 h 3944264"/>
                    <a:gd name="connsiteX124" fmla="*/ 3918073 w 4266709"/>
                    <a:gd name="connsiteY124" fmla="*/ 2645696 h 3944264"/>
                    <a:gd name="connsiteX125" fmla="*/ 3921209 w 4266709"/>
                    <a:gd name="connsiteY125" fmla="*/ 2482787 h 3944264"/>
                    <a:gd name="connsiteX126" fmla="*/ 3888280 w 4266709"/>
                    <a:gd name="connsiteY126" fmla="*/ 2451459 h 3944264"/>
                    <a:gd name="connsiteX127" fmla="*/ 3888280 w 4266709"/>
                    <a:gd name="connsiteY127" fmla="*/ 2465557 h 3944264"/>
                    <a:gd name="connsiteX128" fmla="*/ 3885144 w 4266709"/>
                    <a:gd name="connsiteY128" fmla="*/ 2495319 h 3944264"/>
                    <a:gd name="connsiteX129" fmla="*/ 3880440 w 4266709"/>
                    <a:gd name="connsiteY129" fmla="*/ 2537612 h 3944264"/>
                    <a:gd name="connsiteX130" fmla="*/ 3855351 w 4266709"/>
                    <a:gd name="connsiteY130" fmla="*/ 2534480 h 3944264"/>
                    <a:gd name="connsiteX131" fmla="*/ 3792629 w 4266709"/>
                    <a:gd name="connsiteY131" fmla="*/ 2799206 h 3944264"/>
                    <a:gd name="connsiteX132" fmla="*/ 3692275 w 4266709"/>
                    <a:gd name="connsiteY132" fmla="*/ 3051401 h 3944264"/>
                    <a:gd name="connsiteX133" fmla="*/ 3667186 w 4266709"/>
                    <a:gd name="connsiteY133" fmla="*/ 3040436 h 3944264"/>
                    <a:gd name="connsiteX134" fmla="*/ 3711091 w 4266709"/>
                    <a:gd name="connsiteY134" fmla="*/ 2926086 h 3944264"/>
                    <a:gd name="connsiteX135" fmla="*/ 3695411 w 4266709"/>
                    <a:gd name="connsiteY135" fmla="*/ 2965247 h 3944264"/>
                    <a:gd name="connsiteX136" fmla="*/ 3679731 w 4266709"/>
                    <a:gd name="connsiteY136" fmla="*/ 2998142 h 3944264"/>
                    <a:gd name="connsiteX137" fmla="*/ 3649938 w 4266709"/>
                    <a:gd name="connsiteY137" fmla="*/ 3045135 h 3944264"/>
                    <a:gd name="connsiteX138" fmla="*/ 3601329 w 4266709"/>
                    <a:gd name="connsiteY138" fmla="*/ 3099960 h 3944264"/>
                    <a:gd name="connsiteX139" fmla="*/ 3441389 w 4266709"/>
                    <a:gd name="connsiteY139" fmla="*/ 3322392 h 3944264"/>
                    <a:gd name="connsiteX140" fmla="*/ 3203047 w 4266709"/>
                    <a:gd name="connsiteY140" fmla="*/ 3591818 h 3944264"/>
                    <a:gd name="connsiteX141" fmla="*/ 3156006 w 4266709"/>
                    <a:gd name="connsiteY141" fmla="*/ 3598084 h 3944264"/>
                    <a:gd name="connsiteX142" fmla="*/ 2986658 w 4266709"/>
                    <a:gd name="connsiteY142" fmla="*/ 3726531 h 3944264"/>
                    <a:gd name="connsiteX143" fmla="*/ 2795357 w 4266709"/>
                    <a:gd name="connsiteY143" fmla="*/ 3822083 h 3944264"/>
                    <a:gd name="connsiteX144" fmla="*/ 3457069 w 4266709"/>
                    <a:gd name="connsiteY144" fmla="*/ 3200211 h 3944264"/>
                    <a:gd name="connsiteX145" fmla="*/ 3563696 w 4266709"/>
                    <a:gd name="connsiteY145" fmla="*/ 2996576 h 3944264"/>
                    <a:gd name="connsiteX146" fmla="*/ 3637394 w 4266709"/>
                    <a:gd name="connsiteY146" fmla="*/ 2778842 h 3944264"/>
                    <a:gd name="connsiteX147" fmla="*/ 3676595 w 4266709"/>
                    <a:gd name="connsiteY147" fmla="*/ 2553277 h 3944264"/>
                    <a:gd name="connsiteX148" fmla="*/ 3678163 w 4266709"/>
                    <a:gd name="connsiteY148" fmla="*/ 2326145 h 3944264"/>
                    <a:gd name="connsiteX149" fmla="*/ 3662482 w 4266709"/>
                    <a:gd name="connsiteY149" fmla="*/ 2269753 h 3944264"/>
                    <a:gd name="connsiteX150" fmla="*/ 3646802 w 4266709"/>
                    <a:gd name="connsiteY150" fmla="*/ 2214928 h 3944264"/>
                    <a:gd name="connsiteX151" fmla="*/ 3632690 w 4266709"/>
                    <a:gd name="connsiteY151" fmla="*/ 2103712 h 3944264"/>
                    <a:gd name="connsiteX152" fmla="*/ 3591921 w 4266709"/>
                    <a:gd name="connsiteY152" fmla="*/ 2073950 h 3944264"/>
                    <a:gd name="connsiteX153" fmla="*/ 3410028 w 4266709"/>
                    <a:gd name="connsiteY153" fmla="*/ 1608721 h 3944264"/>
                    <a:gd name="connsiteX154" fmla="*/ 3281449 w 4266709"/>
                    <a:gd name="connsiteY154" fmla="*/ 1401953 h 3944264"/>
                    <a:gd name="connsiteX155" fmla="*/ 3212455 w 4266709"/>
                    <a:gd name="connsiteY155" fmla="*/ 1306401 h 3944264"/>
                    <a:gd name="connsiteX156" fmla="*/ 3143462 w 4266709"/>
                    <a:gd name="connsiteY156" fmla="*/ 1218681 h 3944264"/>
                    <a:gd name="connsiteX157" fmla="*/ 2865919 w 4266709"/>
                    <a:gd name="connsiteY157" fmla="*/ 982150 h 3944264"/>
                    <a:gd name="connsiteX158" fmla="*/ 2858079 w 4266709"/>
                    <a:gd name="connsiteY158" fmla="*/ 996248 h 3944264"/>
                    <a:gd name="connsiteX159" fmla="*/ 2765564 w 4266709"/>
                    <a:gd name="connsiteY159" fmla="*/ 935157 h 3944264"/>
                    <a:gd name="connsiteX160" fmla="*/ 2774973 w 4266709"/>
                    <a:gd name="connsiteY160" fmla="*/ 919493 h 3944264"/>
                    <a:gd name="connsiteX161" fmla="*/ 2757724 w 4266709"/>
                    <a:gd name="connsiteY161" fmla="*/ 902262 h 3944264"/>
                    <a:gd name="connsiteX162" fmla="*/ 2712251 w 4266709"/>
                    <a:gd name="connsiteY162" fmla="*/ 880332 h 3944264"/>
                    <a:gd name="connsiteX163" fmla="*/ 2718523 w 4266709"/>
                    <a:gd name="connsiteY163" fmla="*/ 863102 h 3944264"/>
                    <a:gd name="connsiteX164" fmla="*/ 2615033 w 4266709"/>
                    <a:gd name="connsiteY164" fmla="*/ 820808 h 3944264"/>
                    <a:gd name="connsiteX165" fmla="*/ 2505270 w 4266709"/>
                    <a:gd name="connsiteY165" fmla="*/ 792612 h 3944264"/>
                    <a:gd name="connsiteX166" fmla="*/ 2509974 w 4266709"/>
                    <a:gd name="connsiteY166" fmla="*/ 775382 h 3944264"/>
                    <a:gd name="connsiteX167" fmla="*/ 2437844 w 4266709"/>
                    <a:gd name="connsiteY167" fmla="*/ 756585 h 3944264"/>
                    <a:gd name="connsiteX168" fmla="*/ 2397075 w 4266709"/>
                    <a:gd name="connsiteY168" fmla="*/ 747186 h 3944264"/>
                    <a:gd name="connsiteX169" fmla="*/ 2361011 w 4266709"/>
                    <a:gd name="connsiteY169" fmla="*/ 747186 h 3944264"/>
                    <a:gd name="connsiteX170" fmla="*/ 2365715 w 4266709"/>
                    <a:gd name="connsiteY170" fmla="*/ 729955 h 3944264"/>
                    <a:gd name="connsiteX171" fmla="*/ 2324946 w 4266709"/>
                    <a:gd name="connsiteY171" fmla="*/ 740920 h 3944264"/>
                    <a:gd name="connsiteX172" fmla="*/ 2207343 w 4266709"/>
                    <a:gd name="connsiteY172" fmla="*/ 728389 h 3944264"/>
                    <a:gd name="connsiteX173" fmla="*/ 2174414 w 4266709"/>
                    <a:gd name="connsiteY173" fmla="*/ 729955 h 3944264"/>
                    <a:gd name="connsiteX174" fmla="*/ 2075628 w 4266709"/>
                    <a:gd name="connsiteY174" fmla="*/ 722123 h 3944264"/>
                    <a:gd name="connsiteX175" fmla="*/ 1964297 w 4266709"/>
                    <a:gd name="connsiteY175" fmla="*/ 720557 h 3944264"/>
                    <a:gd name="connsiteX176" fmla="*/ 1874919 w 4266709"/>
                    <a:gd name="connsiteY176" fmla="*/ 720557 h 3944264"/>
                    <a:gd name="connsiteX177" fmla="*/ 1837286 w 4266709"/>
                    <a:gd name="connsiteY177" fmla="*/ 718990 h 3944264"/>
                    <a:gd name="connsiteX178" fmla="*/ 1649121 w 4266709"/>
                    <a:gd name="connsiteY178" fmla="*/ 744053 h 3944264"/>
                    <a:gd name="connsiteX179" fmla="*/ 1631873 w 4266709"/>
                    <a:gd name="connsiteY179" fmla="*/ 675130 h 3944264"/>
                    <a:gd name="connsiteX180" fmla="*/ 1308857 w 4266709"/>
                    <a:gd name="connsiteY180" fmla="*/ 687662 h 3944264"/>
                    <a:gd name="connsiteX181" fmla="*/ 1175574 w 4266709"/>
                    <a:gd name="connsiteY181" fmla="*/ 645368 h 3944264"/>
                    <a:gd name="connsiteX182" fmla="*/ 1319833 w 4266709"/>
                    <a:gd name="connsiteY182" fmla="*/ 532585 h 3944264"/>
                    <a:gd name="connsiteX183" fmla="*/ 1415483 w 4266709"/>
                    <a:gd name="connsiteY183" fmla="*/ 469928 h 3944264"/>
                    <a:gd name="connsiteX184" fmla="*/ 1478205 w 4266709"/>
                    <a:gd name="connsiteY184" fmla="*/ 430768 h 3944264"/>
                    <a:gd name="connsiteX185" fmla="*/ 1573855 w 4266709"/>
                    <a:gd name="connsiteY185" fmla="*/ 363411 h 3944264"/>
                    <a:gd name="connsiteX186" fmla="*/ 1635009 w 4266709"/>
                    <a:gd name="connsiteY186" fmla="*/ 281957 h 3944264"/>
                    <a:gd name="connsiteX187" fmla="*/ 1730659 w 4266709"/>
                    <a:gd name="connsiteY187" fmla="*/ 256894 h 3944264"/>
                    <a:gd name="connsiteX188" fmla="*/ 1686754 w 4266709"/>
                    <a:gd name="connsiteY188" fmla="*/ 241230 h 3944264"/>
                    <a:gd name="connsiteX189" fmla="*/ 1591104 w 4266709"/>
                    <a:gd name="connsiteY189" fmla="*/ 249062 h 3944264"/>
                    <a:gd name="connsiteX190" fmla="*/ 1478205 w 4266709"/>
                    <a:gd name="connsiteY190" fmla="*/ 269426 h 3944264"/>
                    <a:gd name="connsiteX191" fmla="*/ 1384123 w 4266709"/>
                    <a:gd name="connsiteY191" fmla="*/ 291356 h 3944264"/>
                    <a:gd name="connsiteX192" fmla="*/ 1412347 w 4266709"/>
                    <a:gd name="connsiteY192" fmla="*/ 208335 h 3944264"/>
                    <a:gd name="connsiteX193" fmla="*/ 1498589 w 4266709"/>
                    <a:gd name="connsiteY193" fmla="*/ 133146 h 3944264"/>
                    <a:gd name="connsiteX194" fmla="*/ 1547199 w 4266709"/>
                    <a:gd name="connsiteY194" fmla="*/ 101818 h 3944264"/>
                    <a:gd name="connsiteX195" fmla="*/ 1606784 w 4266709"/>
                    <a:gd name="connsiteY195" fmla="*/ 72056 h 3944264"/>
                    <a:gd name="connsiteX196" fmla="*/ 1751044 w 4266709"/>
                    <a:gd name="connsiteY196" fmla="*/ 28196 h 3944264"/>
                    <a:gd name="connsiteX197" fmla="*/ 2091308 w 4266709"/>
                    <a:gd name="connsiteY197" fmla="*/ 0 h 3944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4266709" h="3944264">
                      <a:moveTo>
                        <a:pt x="3784163" y="2930302"/>
                      </a:moveTo>
                      <a:lnTo>
                        <a:pt x="3764757" y="2954561"/>
                      </a:lnTo>
                      <a:cubicBezTo>
                        <a:pt x="3772520" y="2942432"/>
                        <a:pt x="3776401" y="2939399"/>
                        <a:pt x="3784163" y="2930302"/>
                      </a:cubicBezTo>
                      <a:close/>
                      <a:moveTo>
                        <a:pt x="106733" y="1314757"/>
                      </a:moveTo>
                      <a:cubicBezTo>
                        <a:pt x="99657" y="1334674"/>
                        <a:pt x="92582" y="1353058"/>
                        <a:pt x="81261" y="1372975"/>
                      </a:cubicBezTo>
                      <a:cubicBezTo>
                        <a:pt x="72771" y="1372975"/>
                        <a:pt x="101073" y="1320885"/>
                        <a:pt x="106733" y="1314757"/>
                      </a:cubicBezTo>
                      <a:close/>
                      <a:moveTo>
                        <a:pt x="24743" y="1107460"/>
                      </a:moveTo>
                      <a:cubicBezTo>
                        <a:pt x="27654" y="1109575"/>
                        <a:pt x="26198" y="1121881"/>
                        <a:pt x="23287" y="1131111"/>
                      </a:cubicBezTo>
                      <a:cubicBezTo>
                        <a:pt x="21832" y="1120343"/>
                        <a:pt x="5822" y="1134188"/>
                        <a:pt x="0" y="1144956"/>
                      </a:cubicBezTo>
                      <a:cubicBezTo>
                        <a:pt x="14554" y="1113421"/>
                        <a:pt x="21832" y="1105344"/>
                        <a:pt x="24743" y="1107460"/>
                      </a:cubicBezTo>
                      <a:close/>
                      <a:moveTo>
                        <a:pt x="339605" y="1096438"/>
                      </a:moveTo>
                      <a:lnTo>
                        <a:pt x="324548" y="1130904"/>
                      </a:lnTo>
                      <a:cubicBezTo>
                        <a:pt x="317020" y="1148137"/>
                        <a:pt x="310998" y="1165371"/>
                        <a:pt x="310998" y="1165371"/>
                      </a:cubicBezTo>
                      <a:lnTo>
                        <a:pt x="321537" y="1154404"/>
                      </a:lnTo>
                      <a:cubicBezTo>
                        <a:pt x="317020" y="1174770"/>
                        <a:pt x="292930" y="1215503"/>
                        <a:pt x="270346" y="1246836"/>
                      </a:cubicBezTo>
                      <a:cubicBezTo>
                        <a:pt x="252278" y="1243703"/>
                        <a:pt x="317020" y="1141871"/>
                        <a:pt x="339605" y="1096438"/>
                      </a:cubicBezTo>
                      <a:close/>
                      <a:moveTo>
                        <a:pt x="116436" y="915080"/>
                      </a:moveTo>
                      <a:cubicBezTo>
                        <a:pt x="106359" y="922929"/>
                        <a:pt x="92924" y="940195"/>
                        <a:pt x="82847" y="949613"/>
                      </a:cubicBezTo>
                      <a:cubicBezTo>
                        <a:pt x="72771" y="960600"/>
                        <a:pt x="111398" y="907232"/>
                        <a:pt x="116436" y="915080"/>
                      </a:cubicBezTo>
                      <a:close/>
                      <a:moveTo>
                        <a:pt x="354161" y="907232"/>
                      </a:moveTo>
                      <a:cubicBezTo>
                        <a:pt x="354161" y="907232"/>
                        <a:pt x="347986" y="916589"/>
                        <a:pt x="341811" y="927505"/>
                      </a:cubicBezTo>
                      <a:lnTo>
                        <a:pt x="327917" y="946219"/>
                      </a:lnTo>
                      <a:lnTo>
                        <a:pt x="320199" y="950897"/>
                      </a:lnTo>
                      <a:lnTo>
                        <a:pt x="337180" y="929065"/>
                      </a:lnTo>
                      <a:cubicBezTo>
                        <a:pt x="344898" y="918148"/>
                        <a:pt x="354161" y="907232"/>
                        <a:pt x="354161" y="907232"/>
                      </a:cubicBezTo>
                      <a:close/>
                      <a:moveTo>
                        <a:pt x="508954" y="903330"/>
                      </a:moveTo>
                      <a:cubicBezTo>
                        <a:pt x="455249" y="967256"/>
                        <a:pt x="557921" y="892676"/>
                        <a:pt x="531068" y="933771"/>
                      </a:cubicBezTo>
                      <a:cubicBezTo>
                        <a:pt x="531068" y="927683"/>
                        <a:pt x="504216" y="932249"/>
                        <a:pt x="467886" y="962690"/>
                      </a:cubicBezTo>
                      <a:cubicBezTo>
                        <a:pt x="526330" y="907897"/>
                        <a:pt x="422079" y="970300"/>
                        <a:pt x="508954" y="903330"/>
                      </a:cubicBezTo>
                      <a:close/>
                      <a:moveTo>
                        <a:pt x="456041" y="819905"/>
                      </a:moveTo>
                      <a:cubicBezTo>
                        <a:pt x="441486" y="829262"/>
                        <a:pt x="410759" y="862011"/>
                        <a:pt x="402673" y="863570"/>
                      </a:cubicBezTo>
                      <a:cubicBezTo>
                        <a:pt x="407524" y="837059"/>
                        <a:pt x="436634" y="835500"/>
                        <a:pt x="456041" y="819905"/>
                      </a:cubicBezTo>
                      <a:close/>
                      <a:moveTo>
                        <a:pt x="281387" y="722875"/>
                      </a:moveTo>
                      <a:cubicBezTo>
                        <a:pt x="254913" y="755704"/>
                        <a:pt x="275158" y="758831"/>
                        <a:pt x="225325" y="807292"/>
                      </a:cubicBezTo>
                      <a:cubicBezTo>
                        <a:pt x="220653" y="797912"/>
                        <a:pt x="206638" y="811982"/>
                        <a:pt x="155248" y="863570"/>
                      </a:cubicBezTo>
                      <a:cubicBezTo>
                        <a:pt x="184836" y="827615"/>
                        <a:pt x="203523" y="805729"/>
                        <a:pt x="220653" y="786970"/>
                      </a:cubicBezTo>
                      <a:cubicBezTo>
                        <a:pt x="237783" y="769773"/>
                        <a:pt x="254913" y="752577"/>
                        <a:pt x="281387" y="722875"/>
                      </a:cubicBezTo>
                      <a:close/>
                      <a:moveTo>
                        <a:pt x="329902" y="688913"/>
                      </a:moveTo>
                      <a:cubicBezTo>
                        <a:pt x="329902" y="690126"/>
                        <a:pt x="328284" y="691340"/>
                        <a:pt x="328284" y="692553"/>
                      </a:cubicBezTo>
                      <a:cubicBezTo>
                        <a:pt x="326666" y="692553"/>
                        <a:pt x="326666" y="693766"/>
                        <a:pt x="325049" y="693766"/>
                      </a:cubicBezTo>
                      <a:close/>
                      <a:moveTo>
                        <a:pt x="693760" y="640398"/>
                      </a:moveTo>
                      <a:lnTo>
                        <a:pt x="691334" y="645250"/>
                      </a:lnTo>
                      <a:lnTo>
                        <a:pt x="684057" y="650101"/>
                      </a:lnTo>
                      <a:cubicBezTo>
                        <a:pt x="686483" y="647675"/>
                        <a:pt x="691334" y="642824"/>
                        <a:pt x="693760" y="640398"/>
                      </a:cubicBezTo>
                      <a:close/>
                      <a:moveTo>
                        <a:pt x="931485" y="499706"/>
                      </a:moveTo>
                      <a:cubicBezTo>
                        <a:pt x="931485" y="508929"/>
                        <a:pt x="909456" y="522763"/>
                        <a:pt x="882708" y="536597"/>
                      </a:cubicBezTo>
                      <a:cubicBezTo>
                        <a:pt x="857532" y="551968"/>
                        <a:pt x="826063" y="568876"/>
                        <a:pt x="807181" y="582710"/>
                      </a:cubicBezTo>
                      <a:cubicBezTo>
                        <a:pt x="808755" y="581173"/>
                        <a:pt x="808755" y="578099"/>
                        <a:pt x="811902" y="575024"/>
                      </a:cubicBezTo>
                      <a:cubicBezTo>
                        <a:pt x="763125" y="608841"/>
                        <a:pt x="758404" y="607304"/>
                        <a:pt x="753684" y="605767"/>
                      </a:cubicBezTo>
                      <a:cubicBezTo>
                        <a:pt x="748963" y="602692"/>
                        <a:pt x="742670" y="598081"/>
                        <a:pt x="695466" y="634972"/>
                      </a:cubicBezTo>
                      <a:cubicBezTo>
                        <a:pt x="693892" y="636509"/>
                        <a:pt x="692319" y="638046"/>
                        <a:pt x="690745" y="639583"/>
                      </a:cubicBezTo>
                      <a:lnTo>
                        <a:pt x="700186" y="616526"/>
                      </a:lnTo>
                      <a:lnTo>
                        <a:pt x="640395" y="654954"/>
                      </a:lnTo>
                      <a:lnTo>
                        <a:pt x="706480" y="607304"/>
                      </a:lnTo>
                      <a:cubicBezTo>
                        <a:pt x="733229" y="593470"/>
                        <a:pt x="703333" y="621138"/>
                        <a:pt x="734802" y="607304"/>
                      </a:cubicBezTo>
                      <a:cubicBezTo>
                        <a:pt x="764698" y="582710"/>
                        <a:pt x="804035" y="551968"/>
                        <a:pt x="752110" y="575024"/>
                      </a:cubicBezTo>
                      <a:cubicBezTo>
                        <a:pt x="766272" y="562728"/>
                        <a:pt x="816622" y="545819"/>
                        <a:pt x="844944" y="525837"/>
                      </a:cubicBezTo>
                      <a:cubicBezTo>
                        <a:pt x="840224" y="533523"/>
                        <a:pt x="857532" y="527374"/>
                        <a:pt x="879561" y="521226"/>
                      </a:cubicBezTo>
                      <a:cubicBezTo>
                        <a:pt x="900016" y="513540"/>
                        <a:pt x="925191" y="504317"/>
                        <a:pt x="931485" y="499706"/>
                      </a:cubicBezTo>
                      <a:close/>
                      <a:moveTo>
                        <a:pt x="1261387" y="485150"/>
                      </a:moveTo>
                      <a:cubicBezTo>
                        <a:pt x="1261387" y="485150"/>
                        <a:pt x="1256536" y="489431"/>
                        <a:pt x="1251684" y="495139"/>
                      </a:cubicBezTo>
                      <a:cubicBezTo>
                        <a:pt x="1246832" y="499420"/>
                        <a:pt x="1241980" y="503701"/>
                        <a:pt x="1241980" y="503701"/>
                      </a:cubicBezTo>
                      <a:lnTo>
                        <a:pt x="1227425" y="509409"/>
                      </a:lnTo>
                      <a:cubicBezTo>
                        <a:pt x="1227425" y="509409"/>
                        <a:pt x="1237129" y="503701"/>
                        <a:pt x="1245215" y="497993"/>
                      </a:cubicBezTo>
                      <a:cubicBezTo>
                        <a:pt x="1253301" y="490858"/>
                        <a:pt x="1261387" y="485150"/>
                        <a:pt x="1261387" y="485150"/>
                      </a:cubicBezTo>
                      <a:close/>
                      <a:moveTo>
                        <a:pt x="1028515" y="451191"/>
                      </a:moveTo>
                      <a:cubicBezTo>
                        <a:pt x="1025465" y="454177"/>
                        <a:pt x="1023940" y="457162"/>
                        <a:pt x="1020891" y="460148"/>
                      </a:cubicBezTo>
                      <a:cubicBezTo>
                        <a:pt x="1019366" y="463133"/>
                        <a:pt x="1022416" y="466119"/>
                        <a:pt x="1005643" y="475075"/>
                      </a:cubicBezTo>
                      <a:cubicBezTo>
                        <a:pt x="991920" y="485525"/>
                        <a:pt x="985820" y="490003"/>
                        <a:pt x="999544" y="476568"/>
                      </a:cubicBezTo>
                      <a:lnTo>
                        <a:pt x="982771" y="482539"/>
                      </a:lnTo>
                      <a:cubicBezTo>
                        <a:pt x="975147" y="481047"/>
                        <a:pt x="990395" y="473583"/>
                        <a:pt x="1016316" y="461641"/>
                      </a:cubicBezTo>
                      <a:cubicBezTo>
                        <a:pt x="1020891" y="458655"/>
                        <a:pt x="1023940" y="455669"/>
                        <a:pt x="1028515" y="451191"/>
                      </a:cubicBezTo>
                      <a:close/>
                      <a:moveTo>
                        <a:pt x="1246834" y="378417"/>
                      </a:moveTo>
                      <a:cubicBezTo>
                        <a:pt x="1233897" y="388120"/>
                        <a:pt x="1212873" y="390061"/>
                        <a:pt x="1193466" y="397823"/>
                      </a:cubicBezTo>
                      <a:cubicBezTo>
                        <a:pt x="1211256" y="388120"/>
                        <a:pt x="1219342" y="380358"/>
                        <a:pt x="1246834" y="378417"/>
                      </a:cubicBezTo>
                      <a:close/>
                      <a:moveTo>
                        <a:pt x="1266680" y="198913"/>
                      </a:moveTo>
                      <a:lnTo>
                        <a:pt x="1271090" y="198913"/>
                      </a:lnTo>
                      <a:lnTo>
                        <a:pt x="1226986" y="218319"/>
                      </a:lnTo>
                      <a:lnTo>
                        <a:pt x="1222575" y="218319"/>
                      </a:lnTo>
                      <a:close/>
                      <a:moveTo>
                        <a:pt x="2091308" y="0"/>
                      </a:moveTo>
                      <a:cubicBezTo>
                        <a:pt x="2208911" y="0"/>
                        <a:pt x="2331218" y="9399"/>
                        <a:pt x="2451957" y="29762"/>
                      </a:cubicBezTo>
                      <a:cubicBezTo>
                        <a:pt x="2691867" y="72056"/>
                        <a:pt x="2923936" y="158209"/>
                        <a:pt x="3108965" y="269426"/>
                      </a:cubicBezTo>
                      <a:cubicBezTo>
                        <a:pt x="3154438" y="302321"/>
                        <a:pt x="3237544" y="369677"/>
                        <a:pt x="3276745" y="407271"/>
                      </a:cubicBezTo>
                      <a:cubicBezTo>
                        <a:pt x="3447661" y="534152"/>
                        <a:pt x="3607601" y="682962"/>
                        <a:pt x="3745588" y="853703"/>
                      </a:cubicBezTo>
                      <a:cubicBezTo>
                        <a:pt x="3816150" y="939857"/>
                        <a:pt x="3878872" y="1030709"/>
                        <a:pt x="3936889" y="1124695"/>
                      </a:cubicBezTo>
                      <a:cubicBezTo>
                        <a:pt x="3994906" y="1220247"/>
                        <a:pt x="4045084" y="1318932"/>
                        <a:pt x="4088989" y="1422316"/>
                      </a:cubicBezTo>
                      <a:cubicBezTo>
                        <a:pt x="4132894" y="1524134"/>
                        <a:pt x="4170527" y="1630651"/>
                        <a:pt x="4198751" y="1738735"/>
                      </a:cubicBezTo>
                      <a:cubicBezTo>
                        <a:pt x="4225408" y="1848384"/>
                        <a:pt x="4245793" y="1958034"/>
                        <a:pt x="4256769" y="2069251"/>
                      </a:cubicBezTo>
                      <a:cubicBezTo>
                        <a:pt x="4267745" y="2180467"/>
                        <a:pt x="4269313" y="2291683"/>
                        <a:pt x="4263041" y="2402900"/>
                      </a:cubicBezTo>
                      <a:cubicBezTo>
                        <a:pt x="4259121" y="2457725"/>
                        <a:pt x="4253241" y="2512158"/>
                        <a:pt x="4245205" y="2566200"/>
                      </a:cubicBezTo>
                      <a:lnTo>
                        <a:pt x="4224103" y="2676567"/>
                      </a:lnTo>
                      <a:lnTo>
                        <a:pt x="4229132" y="2636493"/>
                      </a:lnTo>
                      <a:cubicBezTo>
                        <a:pt x="4232072" y="2614759"/>
                        <a:pt x="4234816" y="2594004"/>
                        <a:pt x="4236384" y="2575207"/>
                      </a:cubicBezTo>
                      <a:cubicBezTo>
                        <a:pt x="4234816" y="2600269"/>
                        <a:pt x="4230112" y="2625332"/>
                        <a:pt x="4226976" y="2650395"/>
                      </a:cubicBezTo>
                      <a:cubicBezTo>
                        <a:pt x="4222272" y="2677024"/>
                        <a:pt x="4219136" y="2702087"/>
                        <a:pt x="4214432" y="2727150"/>
                      </a:cubicBezTo>
                      <a:lnTo>
                        <a:pt x="4224103" y="2676567"/>
                      </a:lnTo>
                      <a:lnTo>
                        <a:pt x="4220704" y="2703654"/>
                      </a:lnTo>
                      <a:cubicBezTo>
                        <a:pt x="4212864" y="2749080"/>
                        <a:pt x="4205024" y="2796073"/>
                        <a:pt x="4194047" y="2839933"/>
                      </a:cubicBezTo>
                      <a:cubicBezTo>
                        <a:pt x="4173663" y="2926086"/>
                        <a:pt x="4148574" y="2998142"/>
                        <a:pt x="4132894" y="3020072"/>
                      </a:cubicBezTo>
                      <a:cubicBezTo>
                        <a:pt x="4085853" y="3085862"/>
                        <a:pt x="4040380" y="3161050"/>
                        <a:pt x="3988634" y="3245638"/>
                      </a:cubicBezTo>
                      <a:cubicBezTo>
                        <a:pt x="3936889" y="3331791"/>
                        <a:pt x="3880440" y="3425777"/>
                        <a:pt x="3814582" y="3530727"/>
                      </a:cubicBezTo>
                      <a:cubicBezTo>
                        <a:pt x="3806742" y="3526028"/>
                        <a:pt x="3795766" y="3532294"/>
                        <a:pt x="3780085" y="3544825"/>
                      </a:cubicBezTo>
                      <a:cubicBezTo>
                        <a:pt x="3764405" y="3555790"/>
                        <a:pt x="3747156" y="3573021"/>
                        <a:pt x="3729908" y="3590252"/>
                      </a:cubicBezTo>
                      <a:cubicBezTo>
                        <a:pt x="3706387" y="3618447"/>
                        <a:pt x="3679731" y="3648209"/>
                        <a:pt x="3654642" y="3679538"/>
                      </a:cubicBezTo>
                      <a:cubicBezTo>
                        <a:pt x="3627985" y="3710866"/>
                        <a:pt x="3599761" y="3742195"/>
                        <a:pt x="3571536" y="3775090"/>
                      </a:cubicBezTo>
                      <a:cubicBezTo>
                        <a:pt x="3513519" y="3836181"/>
                        <a:pt x="3453933" y="3897271"/>
                        <a:pt x="3397484" y="3944264"/>
                      </a:cubicBezTo>
                      <a:cubicBezTo>
                        <a:pt x="3430413" y="3906670"/>
                        <a:pt x="3464909" y="3872208"/>
                        <a:pt x="3499406" y="3839313"/>
                      </a:cubicBezTo>
                      <a:cubicBezTo>
                        <a:pt x="3529199" y="3800153"/>
                        <a:pt x="3411596" y="3886306"/>
                        <a:pt x="3439821" y="3847146"/>
                      </a:cubicBezTo>
                      <a:cubicBezTo>
                        <a:pt x="3504110" y="3776656"/>
                        <a:pt x="3607601" y="3677971"/>
                        <a:pt x="3664050" y="3601217"/>
                      </a:cubicBezTo>
                      <a:lnTo>
                        <a:pt x="3649938" y="3590252"/>
                      </a:lnTo>
                      <a:cubicBezTo>
                        <a:pt x="3607601" y="3646643"/>
                        <a:pt x="3568400" y="3690503"/>
                        <a:pt x="3529199" y="3734363"/>
                      </a:cubicBezTo>
                      <a:cubicBezTo>
                        <a:pt x="3507246" y="3754726"/>
                        <a:pt x="3486862" y="3776656"/>
                        <a:pt x="3466477" y="3798586"/>
                      </a:cubicBezTo>
                      <a:cubicBezTo>
                        <a:pt x="3442957" y="3818950"/>
                        <a:pt x="3419436" y="3840880"/>
                        <a:pt x="3392780" y="3865943"/>
                      </a:cubicBezTo>
                      <a:cubicBezTo>
                        <a:pt x="3336330" y="3908236"/>
                        <a:pt x="3295561" y="3930166"/>
                        <a:pt x="3270473" y="3936432"/>
                      </a:cubicBezTo>
                      <a:cubicBezTo>
                        <a:pt x="3246952" y="3944264"/>
                        <a:pt x="3240680" y="3936432"/>
                        <a:pt x="3256360" y="3919201"/>
                      </a:cubicBezTo>
                      <a:cubicBezTo>
                        <a:pt x="3392780" y="3795454"/>
                        <a:pt x="3557424" y="3635678"/>
                        <a:pt x="3662482" y="3483734"/>
                      </a:cubicBezTo>
                      <a:cubicBezTo>
                        <a:pt x="3635826" y="3521329"/>
                        <a:pt x="3627985" y="3516629"/>
                        <a:pt x="3621713" y="3510364"/>
                      </a:cubicBezTo>
                      <a:cubicBezTo>
                        <a:pt x="3595057" y="3547958"/>
                        <a:pt x="3537039" y="3618447"/>
                        <a:pt x="3507246" y="3651342"/>
                      </a:cubicBezTo>
                      <a:cubicBezTo>
                        <a:pt x="3598193" y="3549524"/>
                        <a:pt x="3670322" y="3447707"/>
                        <a:pt x="3734612" y="3341190"/>
                      </a:cubicBezTo>
                      <a:cubicBezTo>
                        <a:pt x="3797334" y="3233106"/>
                        <a:pt x="3850647" y="3120323"/>
                        <a:pt x="3896120" y="2991876"/>
                      </a:cubicBezTo>
                      <a:lnTo>
                        <a:pt x="3880440" y="2985611"/>
                      </a:lnTo>
                      <a:cubicBezTo>
                        <a:pt x="3880440" y="2985611"/>
                        <a:pt x="3872599" y="3005974"/>
                        <a:pt x="3864759" y="3027904"/>
                      </a:cubicBezTo>
                      <a:lnTo>
                        <a:pt x="3847511" y="3070198"/>
                      </a:lnTo>
                      <a:cubicBezTo>
                        <a:pt x="3839671" y="3067065"/>
                        <a:pt x="3823990" y="3059233"/>
                        <a:pt x="3814582" y="3056100"/>
                      </a:cubicBezTo>
                      <a:cubicBezTo>
                        <a:pt x="3853783" y="2952716"/>
                        <a:pt x="3905528" y="2783541"/>
                        <a:pt x="3918073" y="2645696"/>
                      </a:cubicBezTo>
                      <a:cubicBezTo>
                        <a:pt x="3925913" y="2578339"/>
                        <a:pt x="3925913" y="2518815"/>
                        <a:pt x="3921209" y="2482787"/>
                      </a:cubicBezTo>
                      <a:cubicBezTo>
                        <a:pt x="3914936" y="2445193"/>
                        <a:pt x="3905528" y="2431095"/>
                        <a:pt x="3888280" y="2451459"/>
                      </a:cubicBezTo>
                      <a:cubicBezTo>
                        <a:pt x="3888280" y="2451459"/>
                        <a:pt x="3888280" y="2457725"/>
                        <a:pt x="3888280" y="2465557"/>
                      </a:cubicBezTo>
                      <a:cubicBezTo>
                        <a:pt x="3888280" y="2473389"/>
                        <a:pt x="3886712" y="2484354"/>
                        <a:pt x="3885144" y="2495319"/>
                      </a:cubicBezTo>
                      <a:lnTo>
                        <a:pt x="3880440" y="2537612"/>
                      </a:lnTo>
                      <a:cubicBezTo>
                        <a:pt x="3872599" y="2536046"/>
                        <a:pt x="3855351" y="2534480"/>
                        <a:pt x="3855351" y="2534480"/>
                      </a:cubicBezTo>
                      <a:cubicBezTo>
                        <a:pt x="3841239" y="2617500"/>
                        <a:pt x="3820854" y="2709919"/>
                        <a:pt x="3792629" y="2799206"/>
                      </a:cubicBezTo>
                      <a:cubicBezTo>
                        <a:pt x="3764405" y="2890059"/>
                        <a:pt x="3728340" y="2976212"/>
                        <a:pt x="3692275" y="3051401"/>
                      </a:cubicBezTo>
                      <a:cubicBezTo>
                        <a:pt x="3692275" y="3051401"/>
                        <a:pt x="3675027" y="3045135"/>
                        <a:pt x="3667186" y="3040436"/>
                      </a:cubicBezTo>
                      <a:cubicBezTo>
                        <a:pt x="3682867" y="3002841"/>
                        <a:pt x="3698547" y="2965247"/>
                        <a:pt x="3711091" y="2926086"/>
                      </a:cubicBezTo>
                      <a:cubicBezTo>
                        <a:pt x="3706387" y="2940184"/>
                        <a:pt x="3701683" y="2954282"/>
                        <a:pt x="3695411" y="2965247"/>
                      </a:cubicBezTo>
                      <a:cubicBezTo>
                        <a:pt x="3690707" y="2977778"/>
                        <a:pt x="3684435" y="2988743"/>
                        <a:pt x="3679731" y="2998142"/>
                      </a:cubicBezTo>
                      <a:cubicBezTo>
                        <a:pt x="3668754" y="3016939"/>
                        <a:pt x="3659346" y="3032603"/>
                        <a:pt x="3649938" y="3045135"/>
                      </a:cubicBezTo>
                      <a:cubicBezTo>
                        <a:pt x="3629553" y="3068631"/>
                        <a:pt x="3613873" y="3082729"/>
                        <a:pt x="3601329" y="3099960"/>
                      </a:cubicBezTo>
                      <a:cubicBezTo>
                        <a:pt x="3557424" y="3145386"/>
                        <a:pt x="3508815" y="3231540"/>
                        <a:pt x="3441389" y="3322392"/>
                      </a:cubicBezTo>
                      <a:cubicBezTo>
                        <a:pt x="3377099" y="3414812"/>
                        <a:pt x="3293993" y="3515063"/>
                        <a:pt x="3203047" y="3591818"/>
                      </a:cubicBezTo>
                      <a:cubicBezTo>
                        <a:pt x="3174822" y="3618447"/>
                        <a:pt x="3162278" y="3604349"/>
                        <a:pt x="3156006" y="3598084"/>
                      </a:cubicBezTo>
                      <a:cubicBezTo>
                        <a:pt x="3101125" y="3651342"/>
                        <a:pt x="3046243" y="3693636"/>
                        <a:pt x="2986658" y="3726531"/>
                      </a:cubicBezTo>
                      <a:cubicBezTo>
                        <a:pt x="2928640" y="3762559"/>
                        <a:pt x="2865919" y="3789188"/>
                        <a:pt x="2795357" y="3822083"/>
                      </a:cubicBezTo>
                      <a:cubicBezTo>
                        <a:pt x="3063492" y="3670139"/>
                        <a:pt x="3295561" y="3461805"/>
                        <a:pt x="3457069" y="3200211"/>
                      </a:cubicBezTo>
                      <a:cubicBezTo>
                        <a:pt x="3497838" y="3134421"/>
                        <a:pt x="3532335" y="3065498"/>
                        <a:pt x="3563696" y="2996576"/>
                      </a:cubicBezTo>
                      <a:cubicBezTo>
                        <a:pt x="3593489" y="2926086"/>
                        <a:pt x="3618577" y="2852464"/>
                        <a:pt x="3637394" y="2778842"/>
                      </a:cubicBezTo>
                      <a:cubicBezTo>
                        <a:pt x="3656210" y="2705220"/>
                        <a:pt x="3670322" y="2630032"/>
                        <a:pt x="3676595" y="2553277"/>
                      </a:cubicBezTo>
                      <a:cubicBezTo>
                        <a:pt x="3682867" y="2478088"/>
                        <a:pt x="3684435" y="2401333"/>
                        <a:pt x="3678163" y="2326145"/>
                      </a:cubicBezTo>
                      <a:cubicBezTo>
                        <a:pt x="3678163" y="2288550"/>
                        <a:pt x="3668754" y="2279152"/>
                        <a:pt x="3662482" y="2269753"/>
                      </a:cubicBezTo>
                      <a:cubicBezTo>
                        <a:pt x="3654642" y="2260355"/>
                        <a:pt x="3648370" y="2252523"/>
                        <a:pt x="3646802" y="2214928"/>
                      </a:cubicBezTo>
                      <a:cubicBezTo>
                        <a:pt x="3642098" y="2177334"/>
                        <a:pt x="3638962" y="2141306"/>
                        <a:pt x="3632690" y="2103712"/>
                      </a:cubicBezTo>
                      <a:cubicBezTo>
                        <a:pt x="3620145" y="2142873"/>
                        <a:pt x="3598193" y="2109978"/>
                        <a:pt x="3591921" y="2073950"/>
                      </a:cubicBezTo>
                      <a:cubicBezTo>
                        <a:pt x="3555856" y="1914174"/>
                        <a:pt x="3491566" y="1754399"/>
                        <a:pt x="3410028" y="1608721"/>
                      </a:cubicBezTo>
                      <a:cubicBezTo>
                        <a:pt x="3370827" y="1535099"/>
                        <a:pt x="3326922" y="1466176"/>
                        <a:pt x="3281449" y="1401953"/>
                      </a:cubicBezTo>
                      <a:cubicBezTo>
                        <a:pt x="3259496" y="1369058"/>
                        <a:pt x="3234408" y="1339296"/>
                        <a:pt x="3212455" y="1306401"/>
                      </a:cubicBezTo>
                      <a:cubicBezTo>
                        <a:pt x="3188935" y="1278205"/>
                        <a:pt x="3166982" y="1246876"/>
                        <a:pt x="3143462" y="1218681"/>
                      </a:cubicBezTo>
                      <a:cubicBezTo>
                        <a:pt x="3071332" y="1137226"/>
                        <a:pt x="2992930" y="1058905"/>
                        <a:pt x="2865919" y="982150"/>
                      </a:cubicBezTo>
                      <a:cubicBezTo>
                        <a:pt x="2862783" y="989982"/>
                        <a:pt x="2862783" y="989982"/>
                        <a:pt x="2858079" y="996248"/>
                      </a:cubicBezTo>
                      <a:cubicBezTo>
                        <a:pt x="2865919" y="982150"/>
                        <a:pt x="2795357" y="960220"/>
                        <a:pt x="2765564" y="935157"/>
                      </a:cubicBezTo>
                      <a:cubicBezTo>
                        <a:pt x="2770269" y="927325"/>
                        <a:pt x="2770269" y="927325"/>
                        <a:pt x="2774973" y="919493"/>
                      </a:cubicBezTo>
                      <a:cubicBezTo>
                        <a:pt x="2776541" y="916360"/>
                        <a:pt x="2768700" y="910094"/>
                        <a:pt x="2757724" y="902262"/>
                      </a:cubicBezTo>
                      <a:cubicBezTo>
                        <a:pt x="2745180" y="894430"/>
                        <a:pt x="2727931" y="888164"/>
                        <a:pt x="2712251" y="880332"/>
                      </a:cubicBezTo>
                      <a:cubicBezTo>
                        <a:pt x="2715387" y="870934"/>
                        <a:pt x="2715387" y="870934"/>
                        <a:pt x="2718523" y="863102"/>
                      </a:cubicBezTo>
                      <a:cubicBezTo>
                        <a:pt x="2684026" y="850570"/>
                        <a:pt x="2649530" y="836472"/>
                        <a:pt x="2615033" y="820808"/>
                      </a:cubicBezTo>
                      <a:cubicBezTo>
                        <a:pt x="2578968" y="808277"/>
                        <a:pt x="2544471" y="794179"/>
                        <a:pt x="2505270" y="792612"/>
                      </a:cubicBezTo>
                      <a:cubicBezTo>
                        <a:pt x="2508406" y="784780"/>
                        <a:pt x="2508406" y="784780"/>
                        <a:pt x="2509974" y="775382"/>
                      </a:cubicBezTo>
                      <a:cubicBezTo>
                        <a:pt x="2491158" y="773815"/>
                        <a:pt x="2464501" y="764417"/>
                        <a:pt x="2437844" y="756585"/>
                      </a:cubicBezTo>
                      <a:cubicBezTo>
                        <a:pt x="2423732" y="751885"/>
                        <a:pt x="2409620" y="748752"/>
                        <a:pt x="2397075" y="747186"/>
                      </a:cubicBezTo>
                      <a:cubicBezTo>
                        <a:pt x="2384531" y="745620"/>
                        <a:pt x="2371987" y="745620"/>
                        <a:pt x="2361011" y="747186"/>
                      </a:cubicBezTo>
                      <a:cubicBezTo>
                        <a:pt x="2364147" y="739354"/>
                        <a:pt x="2364147" y="739354"/>
                        <a:pt x="2365715" y="729955"/>
                      </a:cubicBezTo>
                      <a:cubicBezTo>
                        <a:pt x="2364147" y="739354"/>
                        <a:pt x="2361011" y="747186"/>
                        <a:pt x="2324946" y="740920"/>
                      </a:cubicBezTo>
                      <a:cubicBezTo>
                        <a:pt x="2268496" y="731522"/>
                        <a:pt x="2230863" y="728389"/>
                        <a:pt x="2207343" y="728389"/>
                      </a:cubicBezTo>
                      <a:cubicBezTo>
                        <a:pt x="2183822" y="728389"/>
                        <a:pt x="2174414" y="729955"/>
                        <a:pt x="2174414" y="729955"/>
                      </a:cubicBezTo>
                      <a:cubicBezTo>
                        <a:pt x="2147757" y="726822"/>
                        <a:pt x="2111692" y="725256"/>
                        <a:pt x="2075628" y="722123"/>
                      </a:cubicBezTo>
                      <a:cubicBezTo>
                        <a:pt x="2037995" y="722123"/>
                        <a:pt x="2000362" y="718990"/>
                        <a:pt x="1964297" y="720557"/>
                      </a:cubicBezTo>
                      <a:cubicBezTo>
                        <a:pt x="1929800" y="718990"/>
                        <a:pt x="1898439" y="720557"/>
                        <a:pt x="1874919" y="720557"/>
                      </a:cubicBezTo>
                      <a:cubicBezTo>
                        <a:pt x="1851398" y="720557"/>
                        <a:pt x="1837286" y="720557"/>
                        <a:pt x="1837286" y="718990"/>
                      </a:cubicBezTo>
                      <a:cubicBezTo>
                        <a:pt x="1763588" y="737787"/>
                        <a:pt x="1721251" y="717424"/>
                        <a:pt x="1649121" y="744053"/>
                      </a:cubicBezTo>
                      <a:cubicBezTo>
                        <a:pt x="1642849" y="718990"/>
                        <a:pt x="1713411" y="673564"/>
                        <a:pt x="1631873" y="675130"/>
                      </a:cubicBezTo>
                      <a:cubicBezTo>
                        <a:pt x="1551903" y="679830"/>
                        <a:pt x="1415483" y="681396"/>
                        <a:pt x="1308857" y="687662"/>
                      </a:cubicBezTo>
                      <a:cubicBezTo>
                        <a:pt x="1202230" y="690795"/>
                        <a:pt x="1120692" y="689228"/>
                        <a:pt x="1175574" y="645368"/>
                      </a:cubicBezTo>
                      <a:cubicBezTo>
                        <a:pt x="1192822" y="629704"/>
                        <a:pt x="1252407" y="578012"/>
                        <a:pt x="1319833" y="532585"/>
                      </a:cubicBezTo>
                      <a:cubicBezTo>
                        <a:pt x="1352762" y="509089"/>
                        <a:pt x="1387259" y="488725"/>
                        <a:pt x="1415483" y="469928"/>
                      </a:cubicBezTo>
                      <a:cubicBezTo>
                        <a:pt x="1445276" y="452698"/>
                        <a:pt x="1467229" y="438600"/>
                        <a:pt x="1478205" y="430768"/>
                      </a:cubicBezTo>
                      <a:cubicBezTo>
                        <a:pt x="1498589" y="422936"/>
                        <a:pt x="1539358" y="394740"/>
                        <a:pt x="1573855" y="363411"/>
                      </a:cubicBezTo>
                      <a:cubicBezTo>
                        <a:pt x="1608352" y="332083"/>
                        <a:pt x="1639713" y="299188"/>
                        <a:pt x="1635009" y="281957"/>
                      </a:cubicBezTo>
                      <a:cubicBezTo>
                        <a:pt x="1683618" y="270992"/>
                        <a:pt x="1730659" y="264726"/>
                        <a:pt x="1730659" y="256894"/>
                      </a:cubicBezTo>
                      <a:cubicBezTo>
                        <a:pt x="1729091" y="247496"/>
                        <a:pt x="1711843" y="242796"/>
                        <a:pt x="1686754" y="241230"/>
                      </a:cubicBezTo>
                      <a:cubicBezTo>
                        <a:pt x="1661665" y="241230"/>
                        <a:pt x="1628737" y="244363"/>
                        <a:pt x="1591104" y="249062"/>
                      </a:cubicBezTo>
                      <a:cubicBezTo>
                        <a:pt x="1555039" y="253761"/>
                        <a:pt x="1514270" y="261593"/>
                        <a:pt x="1478205" y="269426"/>
                      </a:cubicBezTo>
                      <a:cubicBezTo>
                        <a:pt x="1442140" y="277258"/>
                        <a:pt x="1409211" y="286656"/>
                        <a:pt x="1384123" y="291356"/>
                      </a:cubicBezTo>
                      <a:cubicBezTo>
                        <a:pt x="1330809" y="289789"/>
                        <a:pt x="1366874" y="241230"/>
                        <a:pt x="1412347" y="208335"/>
                      </a:cubicBezTo>
                      <a:cubicBezTo>
                        <a:pt x="1412347" y="208335"/>
                        <a:pt x="1440572" y="172307"/>
                        <a:pt x="1498589" y="133146"/>
                      </a:cubicBezTo>
                      <a:cubicBezTo>
                        <a:pt x="1514270" y="122181"/>
                        <a:pt x="1529950" y="111216"/>
                        <a:pt x="1547199" y="101818"/>
                      </a:cubicBezTo>
                      <a:cubicBezTo>
                        <a:pt x="1566015" y="90853"/>
                        <a:pt x="1584832" y="81454"/>
                        <a:pt x="1606784" y="72056"/>
                      </a:cubicBezTo>
                      <a:cubicBezTo>
                        <a:pt x="1649121" y="51692"/>
                        <a:pt x="1697730" y="37594"/>
                        <a:pt x="1751044" y="28196"/>
                      </a:cubicBezTo>
                      <a:cubicBezTo>
                        <a:pt x="1857670" y="10965"/>
                        <a:pt x="1972137" y="0"/>
                        <a:pt x="209130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72" name="Picture 2" descr="foto utente">
              <a:extLst>
                <a:ext uri="{FF2B5EF4-FFF2-40B4-BE49-F238E27FC236}">
                  <a16:creationId xmlns:a16="http://schemas.microsoft.com/office/drawing/2014/main" id="{36F4C006-E395-4441-8578-C147CF96E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12" y="2307940"/>
              <a:ext cx="1798052" cy="177366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4584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Alfonso Ruggiero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8795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del testing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Grafico 25">
            <a:extLst>
              <a:ext uri="{FF2B5EF4-FFF2-40B4-BE49-F238E27FC236}">
                <a16:creationId xmlns:a16="http://schemas.microsoft.com/office/drawing/2014/main" id="{705CD35D-B560-4751-9625-08A5E0482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3259272"/>
              </p:ext>
            </p:extLst>
          </p:nvPr>
        </p:nvGraphicFramePr>
        <p:xfrm>
          <a:off x="2423592" y="1354699"/>
          <a:ext cx="7056063" cy="2842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AD3E17C2-BAD3-464F-8C4D-AE40673E7A75}"/>
              </a:ext>
            </a:extLst>
          </p:cNvPr>
          <p:cNvSpPr/>
          <p:nvPr/>
        </p:nvSpPr>
        <p:spPr>
          <a:xfrm>
            <a:off x="3718220" y="4496754"/>
            <a:ext cx="43470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Ore di Lavoro Totali: 52,15</a:t>
            </a:r>
          </a:p>
        </p:txBody>
      </p:sp>
    </p:spTree>
    <p:extLst>
      <p:ext uri="{BB962C8B-B14F-4D97-AF65-F5344CB8AC3E}">
        <p14:creationId xmlns:p14="http://schemas.microsoft.com/office/powerpoint/2010/main" val="3344235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58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72" name="Picture 2" descr="foto utente">
            <a:extLst>
              <a:ext uri="{FF2B5EF4-FFF2-40B4-BE49-F238E27FC236}">
                <a16:creationId xmlns:a16="http://schemas.microsoft.com/office/drawing/2014/main" id="{36F4C006-E395-4441-8578-C147CF96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2" y="2307940"/>
            <a:ext cx="1798052" cy="17736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4584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Alfonso Ruggiero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8795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del testing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olo 4">
            <a:extLst>
              <a:ext uri="{FF2B5EF4-FFF2-40B4-BE49-F238E27FC236}">
                <a16:creationId xmlns:a16="http://schemas.microsoft.com/office/drawing/2014/main" id="{481C7DF6-886E-49C1-8576-3D8782FD635B}"/>
              </a:ext>
            </a:extLst>
          </p:cNvPr>
          <p:cNvSpPr txBox="1">
            <a:spLocks/>
          </p:cNvSpPr>
          <p:nvPr/>
        </p:nvSpPr>
        <p:spPr>
          <a:xfrm>
            <a:off x="2319772" y="2756043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/>
              <a:t>Voto Finale:</a:t>
            </a:r>
          </a:p>
          <a:p>
            <a:pPr algn="ctr"/>
            <a:r>
              <a:rPr lang="it-IT" sz="10000" b="1" dirty="0"/>
              <a:t>4,7</a:t>
            </a:r>
          </a:p>
        </p:txBody>
      </p:sp>
      <p:sp>
        <p:nvSpPr>
          <p:cNvPr id="27" name="Titolo 4">
            <a:extLst>
              <a:ext uri="{FF2B5EF4-FFF2-40B4-BE49-F238E27FC236}">
                <a16:creationId xmlns:a16="http://schemas.microsoft.com/office/drawing/2014/main" id="{437D1E13-FF27-45D1-A3E0-5D34BDE3A0AB}"/>
              </a:ext>
            </a:extLst>
          </p:cNvPr>
          <p:cNvSpPr txBox="1">
            <a:spLocks/>
          </p:cNvSpPr>
          <p:nvPr/>
        </p:nvSpPr>
        <p:spPr>
          <a:xfrm>
            <a:off x="2476346" y="2719715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0000" b="1" dirty="0"/>
              <a:t>30 e Lode</a:t>
            </a:r>
          </a:p>
        </p:txBody>
      </p:sp>
    </p:spTree>
    <p:extLst>
      <p:ext uri="{BB962C8B-B14F-4D97-AF65-F5344CB8AC3E}">
        <p14:creationId xmlns:p14="http://schemas.microsoft.com/office/powerpoint/2010/main" val="99721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59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9D008A0F-A3BB-4C26-837A-74838E93DE79}"/>
              </a:ext>
            </a:extLst>
          </p:cNvPr>
          <p:cNvGrpSpPr/>
          <p:nvPr/>
        </p:nvGrpSpPr>
        <p:grpSpPr>
          <a:xfrm>
            <a:off x="2335239" y="123731"/>
            <a:ext cx="6889877" cy="5256584"/>
            <a:chOff x="2332299" y="764704"/>
            <a:chExt cx="5474149" cy="4176464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00F20F2-D20D-47CD-AB6F-A9B4A5304147}"/>
                </a:ext>
              </a:extLst>
            </p:cNvPr>
            <p:cNvGrpSpPr/>
            <p:nvPr/>
          </p:nvGrpSpPr>
          <p:grpSpPr>
            <a:xfrm>
              <a:off x="2332299" y="764704"/>
              <a:ext cx="5474149" cy="2391540"/>
              <a:chOff x="3212782" y="742852"/>
              <a:chExt cx="6501458" cy="2740530"/>
            </a:xfrm>
          </p:grpSpPr>
          <p:sp>
            <p:nvSpPr>
              <p:cNvPr id="53" name="Rectangle 24">
                <a:extLst>
                  <a:ext uri="{FF2B5EF4-FFF2-40B4-BE49-F238E27FC236}">
                    <a16:creationId xmlns:a16="http://schemas.microsoft.com/office/drawing/2014/main" id="{E8CBD42F-4826-4FA1-B1A2-2235D4233596}"/>
                  </a:ext>
                </a:extLst>
              </p:cNvPr>
              <p:cNvSpPr/>
              <p:nvPr/>
            </p:nvSpPr>
            <p:spPr>
              <a:xfrm>
                <a:off x="3942472" y="742852"/>
                <a:ext cx="3096131" cy="3642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r>
                  <a:rPr lang="en-US" sz="2000" b="1" cap="all" dirty="0">
                    <a:solidFill>
                      <a:schemeClr val="bg1"/>
                    </a:solidFill>
                  </a:rPr>
                  <a:t>Davide </a:t>
                </a:r>
                <a:r>
                  <a:rPr lang="en-US" sz="2000" b="1" cap="all" dirty="0" err="1">
                    <a:solidFill>
                      <a:schemeClr val="bg1"/>
                    </a:solidFill>
                  </a:rPr>
                  <a:t>Bottiglieri</a:t>
                </a:r>
                <a:endParaRPr lang="en-US" sz="2000" b="1" cap="al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ectangle 109">
                <a:extLst>
                  <a:ext uri="{FF2B5EF4-FFF2-40B4-BE49-F238E27FC236}">
                    <a16:creationId xmlns:a16="http://schemas.microsoft.com/office/drawing/2014/main" id="{F95B5B71-1AA8-4BC2-B610-E90F6D390D2A}"/>
                  </a:ext>
                </a:extLst>
              </p:cNvPr>
              <p:cNvSpPr/>
              <p:nvPr/>
            </p:nvSpPr>
            <p:spPr>
              <a:xfrm>
                <a:off x="3942472" y="1109248"/>
                <a:ext cx="4681063" cy="308241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1600" cap="all" dirty="0">
                    <a:solidFill>
                      <a:srgbClr val="7B8898"/>
                    </a:solidFill>
                  </a:rPr>
                  <a:t>Task oriented – </a:t>
                </a:r>
                <a:r>
                  <a:rPr lang="en-US" sz="1600" cap="all" dirty="0" err="1">
                    <a:solidFill>
                      <a:srgbClr val="7B8898"/>
                    </a:solidFill>
                  </a:rPr>
                  <a:t>Responsabile</a:t>
                </a:r>
                <a:r>
                  <a:rPr lang="en-US" sz="1600" cap="all" dirty="0">
                    <a:solidFill>
                      <a:srgbClr val="7B8898"/>
                    </a:solidFill>
                  </a:rPr>
                  <a:t> </a:t>
                </a:r>
                <a:r>
                  <a:rPr lang="en-US" sz="1600" cap="all" dirty="0" err="1">
                    <a:solidFill>
                      <a:srgbClr val="7B8898"/>
                    </a:solidFill>
                  </a:rPr>
                  <a:t>dell’ODD</a:t>
                </a:r>
                <a:endParaRPr lang="en-US" sz="1600" cap="all" dirty="0">
                  <a:solidFill>
                    <a:srgbClr val="7B8898"/>
                  </a:solidFill>
                </a:endParaRPr>
              </a:p>
            </p:txBody>
          </p:sp>
          <p:cxnSp>
            <p:nvCxnSpPr>
              <p:cNvPr id="56" name="Straight Connector 116">
                <a:extLst>
                  <a:ext uri="{FF2B5EF4-FFF2-40B4-BE49-F238E27FC236}">
                    <a16:creationId xmlns:a16="http://schemas.microsoft.com/office/drawing/2014/main" id="{57C085F9-B1FC-4319-898E-65CB6FE75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2472" y="1591197"/>
                <a:ext cx="3096131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7" name="Chart 7">
                <a:extLst>
                  <a:ext uri="{FF2B5EF4-FFF2-40B4-BE49-F238E27FC236}">
                    <a16:creationId xmlns:a16="http://schemas.microsoft.com/office/drawing/2014/main" id="{AC46CF30-80AE-4EE2-993D-5959AE85A23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43495588"/>
                  </p:ext>
                </p:extLst>
              </p:nvPr>
            </p:nvGraphicFramePr>
            <p:xfrm>
              <a:off x="3212782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8" name="Chart 32">
                <a:extLst>
                  <a:ext uri="{FF2B5EF4-FFF2-40B4-BE49-F238E27FC236}">
                    <a16:creationId xmlns:a16="http://schemas.microsoft.com/office/drawing/2014/main" id="{8BDB4555-8243-4A21-BF49-FFC2EB8530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41750791"/>
                  </p:ext>
                </p:extLst>
              </p:nvPr>
            </p:nvGraphicFramePr>
            <p:xfrm>
              <a:off x="5187595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59" name="Chart 33">
                <a:extLst>
                  <a:ext uri="{FF2B5EF4-FFF2-40B4-BE49-F238E27FC236}">
                    <a16:creationId xmlns:a16="http://schemas.microsoft.com/office/drawing/2014/main" id="{93F4DEA5-34FB-4274-ACEE-547FAFBFE0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38172281"/>
                  </p:ext>
                </p:extLst>
              </p:nvPr>
            </p:nvGraphicFramePr>
            <p:xfrm>
              <a:off x="7162408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graphicFrame>
          <p:nvGraphicFramePr>
            <p:cNvPr id="73" name="Chart 7">
              <a:extLst>
                <a:ext uri="{FF2B5EF4-FFF2-40B4-BE49-F238E27FC236}">
                  <a16:creationId xmlns:a16="http://schemas.microsoft.com/office/drawing/2014/main" id="{AC9A240D-8E23-4A0E-8EEF-F120D47636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3733642"/>
                </p:ext>
              </p:extLst>
            </p:nvPr>
          </p:nvGraphicFramePr>
          <p:xfrm>
            <a:off x="2332299" y="3135174"/>
            <a:ext cx="2148612" cy="1805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4" name="Chart 32">
              <a:extLst>
                <a:ext uri="{FF2B5EF4-FFF2-40B4-BE49-F238E27FC236}">
                  <a16:creationId xmlns:a16="http://schemas.microsoft.com/office/drawing/2014/main" id="{58191C82-6A1E-45EA-89B3-1C01E28345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8276933"/>
                </p:ext>
              </p:extLst>
            </p:nvPr>
          </p:nvGraphicFramePr>
          <p:xfrm>
            <a:off x="3995068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75" name="Chart 33">
              <a:extLst>
                <a:ext uri="{FF2B5EF4-FFF2-40B4-BE49-F238E27FC236}">
                  <a16:creationId xmlns:a16="http://schemas.microsoft.com/office/drawing/2014/main" id="{57C9EE8F-7478-4BD1-8F66-AA58CF5EF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59692140"/>
                </p:ext>
              </p:extLst>
            </p:nvPr>
          </p:nvGraphicFramePr>
          <p:xfrm>
            <a:off x="5657836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26" name="Immagine 25">
            <a:extLst>
              <a:ext uri="{FF2B5EF4-FFF2-40B4-BE49-F238E27FC236}">
                <a16:creationId xmlns:a16="http://schemas.microsoft.com/office/drawing/2014/main" id="{66512021-A76E-4939-A81C-4C37024F1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31" y="2275339"/>
            <a:ext cx="1756367" cy="1767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FEF8349B-2E81-47A0-A63A-2D64C8A29931}"/>
              </a:ext>
            </a:extLst>
          </p:cNvPr>
          <p:cNvSpPr/>
          <p:nvPr/>
        </p:nvSpPr>
        <p:spPr>
          <a:xfrm>
            <a:off x="3351392" y="2029633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84553033-D622-419E-8BAE-F65AA774BEFD}"/>
              </a:ext>
            </a:extLst>
          </p:cNvPr>
          <p:cNvSpPr/>
          <p:nvPr/>
        </p:nvSpPr>
        <p:spPr>
          <a:xfrm>
            <a:off x="5446396" y="2029633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4,2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A36A892-A032-4BD2-A781-A15E77E58C9B}"/>
              </a:ext>
            </a:extLst>
          </p:cNvPr>
          <p:cNvSpPr/>
          <p:nvPr/>
        </p:nvSpPr>
        <p:spPr>
          <a:xfrm>
            <a:off x="7535379" y="2029633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4,2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E2461D4D-40E0-4FA6-80BA-844A45577FB2}"/>
              </a:ext>
            </a:extLst>
          </p:cNvPr>
          <p:cNvSpPr/>
          <p:nvPr/>
        </p:nvSpPr>
        <p:spPr>
          <a:xfrm>
            <a:off x="3351391" y="4327144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4,0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8A1C478-A7BB-4AFD-BA14-9E5E990E11FD}"/>
              </a:ext>
            </a:extLst>
          </p:cNvPr>
          <p:cNvSpPr/>
          <p:nvPr/>
        </p:nvSpPr>
        <p:spPr>
          <a:xfrm>
            <a:off x="5444186" y="4325479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4,0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CB25077A-6566-4925-91C0-8CEE8E032854}"/>
              </a:ext>
            </a:extLst>
          </p:cNvPr>
          <p:cNvSpPr/>
          <p:nvPr/>
        </p:nvSpPr>
        <p:spPr>
          <a:xfrm>
            <a:off x="7433785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</p:spTree>
    <p:extLst>
      <p:ext uri="{BB962C8B-B14F-4D97-AF65-F5344CB8AC3E}">
        <p14:creationId xmlns:p14="http://schemas.microsoft.com/office/powerpoint/2010/main" val="233517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660FF1-ADB8-4285-88C1-FFE39361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0CF8539-16B5-4ACE-BCCB-9439CBA8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Acceptance</a:t>
            </a:r>
            <a:r>
              <a:rPr lang="it-IT" dirty="0"/>
              <a:t> </a:t>
            </a:r>
            <a:r>
              <a:rPr lang="it-IT" dirty="0" err="1"/>
              <a:t>Criteria</a:t>
            </a:r>
            <a:endParaRPr lang="it-IT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20BE4CC-E553-45C1-85D0-290F04198189}"/>
              </a:ext>
            </a:extLst>
          </p:cNvPr>
          <p:cNvGrpSpPr/>
          <p:nvPr/>
        </p:nvGrpSpPr>
        <p:grpSpPr>
          <a:xfrm>
            <a:off x="3215680" y="692696"/>
            <a:ext cx="3641132" cy="4779122"/>
            <a:chOff x="4056383" y="411037"/>
            <a:chExt cx="4528622" cy="6284917"/>
          </a:xfrm>
        </p:grpSpPr>
        <p:sp>
          <p:nvSpPr>
            <p:cNvPr id="25" name="Freeform: Shape 78">
              <a:extLst>
                <a:ext uri="{FF2B5EF4-FFF2-40B4-BE49-F238E27FC236}">
                  <a16:creationId xmlns:a16="http://schemas.microsoft.com/office/drawing/2014/main" id="{EB4C918E-8A8C-47E9-BBCA-BBF399F2B8E3}"/>
                </a:ext>
              </a:extLst>
            </p:cNvPr>
            <p:cNvSpPr/>
            <p:nvPr/>
          </p:nvSpPr>
          <p:spPr>
            <a:xfrm>
              <a:off x="4056383" y="5904818"/>
              <a:ext cx="3983832" cy="765134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" fmla="*/ 39558 w 3983832"/>
                <a:gd name="connsiteY0" fmla="*/ 0 h 765134"/>
                <a:gd name="connsiteX1" fmla="*/ 3630436 w 3983832"/>
                <a:gd name="connsiteY1" fmla="*/ 0 h 765134"/>
                <a:gd name="connsiteX2" fmla="*/ 3983832 w 3983832"/>
                <a:gd name="connsiteY2" fmla="*/ 346034 h 765134"/>
                <a:gd name="connsiteX3" fmla="*/ 1193007 w 3983832"/>
                <a:gd name="connsiteY3" fmla="*/ 765134 h 765134"/>
                <a:gd name="connsiteX4" fmla="*/ 0 w 3983832"/>
                <a:gd name="connsiteY4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45">
              <a:extLst>
                <a:ext uri="{FF2B5EF4-FFF2-40B4-BE49-F238E27FC236}">
                  <a16:creationId xmlns:a16="http://schemas.microsoft.com/office/drawing/2014/main" id="{182E3418-60D6-4A86-9537-7058C8F3CBB6}"/>
                </a:ext>
              </a:extLst>
            </p:cNvPr>
            <p:cNvSpPr/>
            <p:nvPr/>
          </p:nvSpPr>
          <p:spPr>
            <a:xfrm>
              <a:off x="4277572" y="3059099"/>
              <a:ext cx="3636855" cy="3636855"/>
            </a:xfrm>
            <a:prstGeom prst="rect">
              <a:avLst/>
            </a:prstGeom>
            <a:ln>
              <a:noFill/>
            </a:ln>
            <a:scene3d>
              <a:camera prst="isometricOffAxis1Top"/>
              <a:lightRig rig="threePt" dir="t"/>
            </a:scene3d>
            <a:sp3d extrusionH="1143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27" name="TextBox 67">
              <a:extLst>
                <a:ext uri="{FF2B5EF4-FFF2-40B4-BE49-F238E27FC236}">
                  <a16:creationId xmlns:a16="http://schemas.microsoft.com/office/drawing/2014/main" id="{40B116C5-8F89-4AEF-8152-6A8615B7AECE}"/>
                </a:ext>
              </a:extLst>
            </p:cNvPr>
            <p:cNvSpPr txBox="1"/>
            <p:nvPr/>
          </p:nvSpPr>
          <p:spPr>
            <a:xfrm>
              <a:off x="5200629" y="5792117"/>
              <a:ext cx="3384376" cy="5847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ESLint</a:t>
              </a:r>
              <a:endPara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Freeform: Shape 76">
              <a:extLst>
                <a:ext uri="{FF2B5EF4-FFF2-40B4-BE49-F238E27FC236}">
                  <a16:creationId xmlns:a16="http://schemas.microsoft.com/office/drawing/2014/main" id="{036A721A-197F-40D3-B6C8-AEAFB931F421}"/>
                </a:ext>
              </a:extLst>
            </p:cNvPr>
            <p:cNvSpPr/>
            <p:nvPr/>
          </p:nvSpPr>
          <p:spPr>
            <a:xfrm>
              <a:off x="4079775" y="4580514"/>
              <a:ext cx="3981450" cy="765134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1450" h="765134">
                  <a:moveTo>
                    <a:pt x="37176" y="0"/>
                  </a:moveTo>
                  <a:lnTo>
                    <a:pt x="3628054" y="0"/>
                  </a:lnTo>
                  <a:lnTo>
                    <a:pt x="3981450" y="346034"/>
                  </a:lnTo>
                  <a:lnTo>
                    <a:pt x="1190625" y="765134"/>
                  </a:lnTo>
                  <a:lnTo>
                    <a:pt x="0" y="317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41300" dist="152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A7A6AE73-C9E0-4E42-8AE4-CCC26C959AC9}"/>
                </a:ext>
              </a:extLst>
            </p:cNvPr>
            <p:cNvSpPr/>
            <p:nvPr/>
          </p:nvSpPr>
          <p:spPr>
            <a:xfrm>
              <a:off x="4277572" y="1735068"/>
              <a:ext cx="3636855" cy="36368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143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30" name="TextBox 65">
              <a:extLst>
                <a:ext uri="{FF2B5EF4-FFF2-40B4-BE49-F238E27FC236}">
                  <a16:creationId xmlns:a16="http://schemas.microsoft.com/office/drawing/2014/main" id="{EF899867-8B2F-4670-BFA6-8809764D8353}"/>
                </a:ext>
              </a:extLst>
            </p:cNvPr>
            <p:cNvSpPr txBox="1"/>
            <p:nvPr/>
          </p:nvSpPr>
          <p:spPr>
            <a:xfrm>
              <a:off x="5200629" y="4258017"/>
              <a:ext cx="3384376" cy="1077218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Buona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Manutenibilità</a:t>
              </a:r>
              <a:endPara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Freeform: Shape 77">
              <a:extLst>
                <a:ext uri="{FF2B5EF4-FFF2-40B4-BE49-F238E27FC236}">
                  <a16:creationId xmlns:a16="http://schemas.microsoft.com/office/drawing/2014/main" id="{3F3CAA3B-F6D7-410B-9EC8-508FC940C5B4}"/>
                </a:ext>
              </a:extLst>
            </p:cNvPr>
            <p:cNvSpPr/>
            <p:nvPr/>
          </p:nvSpPr>
          <p:spPr>
            <a:xfrm>
              <a:off x="4079775" y="3253183"/>
              <a:ext cx="3981450" cy="765134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1450" h="765134">
                  <a:moveTo>
                    <a:pt x="37176" y="0"/>
                  </a:moveTo>
                  <a:lnTo>
                    <a:pt x="3628054" y="0"/>
                  </a:lnTo>
                  <a:lnTo>
                    <a:pt x="3981450" y="346034"/>
                  </a:lnTo>
                  <a:lnTo>
                    <a:pt x="1190625" y="765134"/>
                  </a:lnTo>
                  <a:lnTo>
                    <a:pt x="0" y="317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41300" dist="152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6A23970F-F97F-4D64-A9FA-9CB0613BBC15}"/>
                </a:ext>
              </a:extLst>
            </p:cNvPr>
            <p:cNvSpPr/>
            <p:nvPr/>
          </p:nvSpPr>
          <p:spPr>
            <a:xfrm>
              <a:off x="4277572" y="411037"/>
              <a:ext cx="3636855" cy="36368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143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33" name="TextBox 63">
              <a:extLst>
                <a:ext uri="{FF2B5EF4-FFF2-40B4-BE49-F238E27FC236}">
                  <a16:creationId xmlns:a16="http://schemas.microsoft.com/office/drawing/2014/main" id="{2CE55B90-9E82-4DB5-B57A-0C475AACCBB1}"/>
                </a:ext>
              </a:extLst>
            </p:cNvPr>
            <p:cNvSpPr txBox="1"/>
            <p:nvPr/>
          </p:nvSpPr>
          <p:spPr>
            <a:xfrm>
              <a:off x="5200629" y="2873136"/>
              <a:ext cx="3384376" cy="1077218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Brench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Coverage 75%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487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60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181148" cy="2121946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Davide </a:t>
              </a:r>
              <a:r>
                <a:rPr lang="en-US" sz="2000" b="1" cap="all" dirty="0" err="1">
                  <a:solidFill>
                    <a:schemeClr val="bg1"/>
                  </a:solidFill>
                </a:rPr>
                <a:t>Bottiglieri</a:t>
              </a:r>
              <a:endParaRPr lang="en-US" sz="20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dell’ODD</a:t>
              </a:r>
              <a:endParaRPr lang="en-US" sz="1600" cap="all" dirty="0">
                <a:solidFill>
                  <a:srgbClr val="7B8898"/>
                </a:solidFill>
              </a:endParaRP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3F74CF0A-74B9-4765-8E1D-593ACD5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09" y="2051006"/>
            <a:ext cx="1756367" cy="1767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2" name="Grafico 21">
            <a:extLst>
              <a:ext uri="{FF2B5EF4-FFF2-40B4-BE49-F238E27FC236}">
                <a16:creationId xmlns:a16="http://schemas.microsoft.com/office/drawing/2014/main" id="{705CD35D-B560-4751-9625-08A5E0482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8624132"/>
              </p:ext>
            </p:extLst>
          </p:nvPr>
        </p:nvGraphicFramePr>
        <p:xfrm>
          <a:off x="2447073" y="1559355"/>
          <a:ext cx="6961296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Rettangolo 19">
            <a:extLst>
              <a:ext uri="{FF2B5EF4-FFF2-40B4-BE49-F238E27FC236}">
                <a16:creationId xmlns:a16="http://schemas.microsoft.com/office/drawing/2014/main" id="{9ABA9BE1-295C-49C1-A801-B703E0FEE330}"/>
              </a:ext>
            </a:extLst>
          </p:cNvPr>
          <p:cNvSpPr/>
          <p:nvPr/>
        </p:nvSpPr>
        <p:spPr>
          <a:xfrm>
            <a:off x="3718220" y="4496754"/>
            <a:ext cx="41515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Ore di Lavoro Totali: 48,4</a:t>
            </a:r>
          </a:p>
        </p:txBody>
      </p:sp>
    </p:spTree>
    <p:extLst>
      <p:ext uri="{BB962C8B-B14F-4D97-AF65-F5344CB8AC3E}">
        <p14:creationId xmlns:p14="http://schemas.microsoft.com/office/powerpoint/2010/main" val="3651169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61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72" name="Picture 2" descr="foto utente">
            <a:extLst>
              <a:ext uri="{FF2B5EF4-FFF2-40B4-BE49-F238E27FC236}">
                <a16:creationId xmlns:a16="http://schemas.microsoft.com/office/drawing/2014/main" id="{36F4C006-E395-4441-8578-C147CF96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2" y="2307940"/>
            <a:ext cx="1798052" cy="17736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Davide </a:t>
              </a:r>
              <a:r>
                <a:rPr lang="en-US" sz="2000" b="1" cap="all" dirty="0" err="1">
                  <a:solidFill>
                    <a:schemeClr val="bg1"/>
                  </a:solidFill>
                </a:rPr>
                <a:t>Bottiglieri</a:t>
              </a:r>
              <a:endParaRPr lang="en-US" sz="20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dell’ODD</a:t>
              </a:r>
              <a:endParaRPr lang="en-US" sz="1600" cap="all" dirty="0">
                <a:solidFill>
                  <a:srgbClr val="7B8898"/>
                </a:solidFill>
              </a:endParaRP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olo 4">
            <a:extLst>
              <a:ext uri="{FF2B5EF4-FFF2-40B4-BE49-F238E27FC236}">
                <a16:creationId xmlns:a16="http://schemas.microsoft.com/office/drawing/2014/main" id="{481C7DF6-886E-49C1-8576-3D8782FD635B}"/>
              </a:ext>
            </a:extLst>
          </p:cNvPr>
          <p:cNvSpPr txBox="1">
            <a:spLocks/>
          </p:cNvSpPr>
          <p:nvPr/>
        </p:nvSpPr>
        <p:spPr>
          <a:xfrm>
            <a:off x="2319772" y="2756043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/>
              <a:t>Voto Finale:</a:t>
            </a:r>
          </a:p>
          <a:p>
            <a:pPr algn="ctr"/>
            <a:r>
              <a:rPr lang="it-IT" sz="10000" b="1" dirty="0"/>
              <a:t>4,2</a:t>
            </a:r>
          </a:p>
        </p:txBody>
      </p:sp>
      <p:sp>
        <p:nvSpPr>
          <p:cNvPr id="27" name="Titolo 4">
            <a:extLst>
              <a:ext uri="{FF2B5EF4-FFF2-40B4-BE49-F238E27FC236}">
                <a16:creationId xmlns:a16="http://schemas.microsoft.com/office/drawing/2014/main" id="{437D1E13-FF27-45D1-A3E0-5D34BDE3A0AB}"/>
              </a:ext>
            </a:extLst>
          </p:cNvPr>
          <p:cNvSpPr txBox="1">
            <a:spLocks/>
          </p:cNvSpPr>
          <p:nvPr/>
        </p:nvSpPr>
        <p:spPr>
          <a:xfrm>
            <a:off x="2476346" y="2719715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0000" b="1" dirty="0"/>
              <a:t>27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6FBE7D6-C909-48A5-B9E6-296272809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31" y="2275339"/>
            <a:ext cx="1756367" cy="1767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986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62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9D008A0F-A3BB-4C26-837A-74838E93DE79}"/>
              </a:ext>
            </a:extLst>
          </p:cNvPr>
          <p:cNvGrpSpPr/>
          <p:nvPr/>
        </p:nvGrpSpPr>
        <p:grpSpPr>
          <a:xfrm>
            <a:off x="2335239" y="123731"/>
            <a:ext cx="6889877" cy="5256584"/>
            <a:chOff x="2332299" y="764704"/>
            <a:chExt cx="5474149" cy="4176464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00F20F2-D20D-47CD-AB6F-A9B4A5304147}"/>
                </a:ext>
              </a:extLst>
            </p:cNvPr>
            <p:cNvGrpSpPr/>
            <p:nvPr/>
          </p:nvGrpSpPr>
          <p:grpSpPr>
            <a:xfrm>
              <a:off x="2332299" y="764704"/>
              <a:ext cx="5474149" cy="2391540"/>
              <a:chOff x="3212782" y="742852"/>
              <a:chExt cx="6501458" cy="2740530"/>
            </a:xfrm>
          </p:grpSpPr>
          <p:sp>
            <p:nvSpPr>
              <p:cNvPr id="53" name="Rectangle 24">
                <a:extLst>
                  <a:ext uri="{FF2B5EF4-FFF2-40B4-BE49-F238E27FC236}">
                    <a16:creationId xmlns:a16="http://schemas.microsoft.com/office/drawing/2014/main" id="{E8CBD42F-4826-4FA1-B1A2-2235D4233596}"/>
                  </a:ext>
                </a:extLst>
              </p:cNvPr>
              <p:cNvSpPr/>
              <p:nvPr/>
            </p:nvSpPr>
            <p:spPr>
              <a:xfrm>
                <a:off x="3942472" y="742852"/>
                <a:ext cx="3096131" cy="3642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r>
                  <a:rPr lang="en-US" sz="2000" b="1" cap="all" dirty="0">
                    <a:solidFill>
                      <a:schemeClr val="bg1"/>
                    </a:solidFill>
                  </a:rPr>
                  <a:t>Francesco Breve</a:t>
                </a:r>
              </a:p>
            </p:txBody>
          </p:sp>
          <p:sp>
            <p:nvSpPr>
              <p:cNvPr id="54" name="Rectangle 109">
                <a:extLst>
                  <a:ext uri="{FF2B5EF4-FFF2-40B4-BE49-F238E27FC236}">
                    <a16:creationId xmlns:a16="http://schemas.microsoft.com/office/drawing/2014/main" id="{F95B5B71-1AA8-4BC2-B610-E90F6D390D2A}"/>
                  </a:ext>
                </a:extLst>
              </p:cNvPr>
              <p:cNvSpPr/>
              <p:nvPr/>
            </p:nvSpPr>
            <p:spPr>
              <a:xfrm>
                <a:off x="3942472" y="1109248"/>
                <a:ext cx="4681063" cy="308241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1600" cap="all" dirty="0">
                    <a:solidFill>
                      <a:srgbClr val="7B8898"/>
                    </a:solidFill>
                  </a:rPr>
                  <a:t>Task oriented – Self oriented – </a:t>
                </a:r>
                <a:r>
                  <a:rPr lang="en-US" sz="1600" cap="all" dirty="0" err="1">
                    <a:solidFill>
                      <a:srgbClr val="7B8898"/>
                    </a:solidFill>
                  </a:rPr>
                  <a:t>responsabile</a:t>
                </a:r>
                <a:r>
                  <a:rPr lang="en-US" sz="1600" cap="all" dirty="0">
                    <a:solidFill>
                      <a:srgbClr val="7B8898"/>
                    </a:solidFill>
                  </a:rPr>
                  <a:t> rad</a:t>
                </a:r>
              </a:p>
            </p:txBody>
          </p:sp>
          <p:cxnSp>
            <p:nvCxnSpPr>
              <p:cNvPr id="56" name="Straight Connector 116">
                <a:extLst>
                  <a:ext uri="{FF2B5EF4-FFF2-40B4-BE49-F238E27FC236}">
                    <a16:creationId xmlns:a16="http://schemas.microsoft.com/office/drawing/2014/main" id="{57C085F9-B1FC-4319-898E-65CB6FE75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2472" y="1591197"/>
                <a:ext cx="3096131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7" name="Chart 7">
                <a:extLst>
                  <a:ext uri="{FF2B5EF4-FFF2-40B4-BE49-F238E27FC236}">
                    <a16:creationId xmlns:a16="http://schemas.microsoft.com/office/drawing/2014/main" id="{AC46CF30-80AE-4EE2-993D-5959AE85A23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8293733"/>
                  </p:ext>
                </p:extLst>
              </p:nvPr>
            </p:nvGraphicFramePr>
            <p:xfrm>
              <a:off x="3212782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8" name="Chart 32">
                <a:extLst>
                  <a:ext uri="{FF2B5EF4-FFF2-40B4-BE49-F238E27FC236}">
                    <a16:creationId xmlns:a16="http://schemas.microsoft.com/office/drawing/2014/main" id="{8BDB4555-8243-4A21-BF49-FFC2EB8530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3192138"/>
                  </p:ext>
                </p:extLst>
              </p:nvPr>
            </p:nvGraphicFramePr>
            <p:xfrm>
              <a:off x="5187595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59" name="Chart 33">
                <a:extLst>
                  <a:ext uri="{FF2B5EF4-FFF2-40B4-BE49-F238E27FC236}">
                    <a16:creationId xmlns:a16="http://schemas.microsoft.com/office/drawing/2014/main" id="{93F4DEA5-34FB-4274-ACEE-547FAFBFE0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75018515"/>
                  </p:ext>
                </p:extLst>
              </p:nvPr>
            </p:nvGraphicFramePr>
            <p:xfrm>
              <a:off x="7162408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graphicFrame>
          <p:nvGraphicFramePr>
            <p:cNvPr id="73" name="Chart 7">
              <a:extLst>
                <a:ext uri="{FF2B5EF4-FFF2-40B4-BE49-F238E27FC236}">
                  <a16:creationId xmlns:a16="http://schemas.microsoft.com/office/drawing/2014/main" id="{AC9A240D-8E23-4A0E-8EEF-F120D47636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68709134"/>
                </p:ext>
              </p:extLst>
            </p:nvPr>
          </p:nvGraphicFramePr>
          <p:xfrm>
            <a:off x="2332299" y="3135174"/>
            <a:ext cx="2148612" cy="1805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4" name="Chart 32">
              <a:extLst>
                <a:ext uri="{FF2B5EF4-FFF2-40B4-BE49-F238E27FC236}">
                  <a16:creationId xmlns:a16="http://schemas.microsoft.com/office/drawing/2014/main" id="{58191C82-6A1E-45EA-89B3-1C01E28345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95094349"/>
                </p:ext>
              </p:extLst>
            </p:nvPr>
          </p:nvGraphicFramePr>
          <p:xfrm>
            <a:off x="3995068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75" name="Chart 33">
              <a:extLst>
                <a:ext uri="{FF2B5EF4-FFF2-40B4-BE49-F238E27FC236}">
                  <a16:creationId xmlns:a16="http://schemas.microsoft.com/office/drawing/2014/main" id="{57C9EE8F-7478-4BD1-8F66-AA58CF5EF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09950099"/>
                </p:ext>
              </p:extLst>
            </p:nvPr>
          </p:nvGraphicFramePr>
          <p:xfrm>
            <a:off x="5657836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0F0DEA5C-39F9-4B34-A7CE-F5CA74A2B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799" y="2322043"/>
            <a:ext cx="1722855" cy="1720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C1EE295-7887-4B29-B603-8F8219331BE4}"/>
              </a:ext>
            </a:extLst>
          </p:cNvPr>
          <p:cNvSpPr/>
          <p:nvPr/>
        </p:nvSpPr>
        <p:spPr>
          <a:xfrm>
            <a:off x="3253244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F1A3990E-8FC8-42BC-AEF7-818EC3515DC1}"/>
              </a:ext>
            </a:extLst>
          </p:cNvPr>
          <p:cNvSpPr/>
          <p:nvPr/>
        </p:nvSpPr>
        <p:spPr>
          <a:xfrm>
            <a:off x="5344802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C4798CE-02D8-4848-932E-B94E2D799282}"/>
              </a:ext>
            </a:extLst>
          </p:cNvPr>
          <p:cNvSpPr/>
          <p:nvPr/>
        </p:nvSpPr>
        <p:spPr>
          <a:xfrm>
            <a:off x="7535379" y="2029633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4,4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E8F0321A-DDD2-4DB9-8E26-9C42840AC525}"/>
              </a:ext>
            </a:extLst>
          </p:cNvPr>
          <p:cNvSpPr/>
          <p:nvPr/>
        </p:nvSpPr>
        <p:spPr>
          <a:xfrm>
            <a:off x="3351391" y="4327144"/>
            <a:ext cx="6719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36ED7FD-F90F-430D-B07E-925F937FCD3B}"/>
              </a:ext>
            </a:extLst>
          </p:cNvPr>
          <p:cNvSpPr/>
          <p:nvPr/>
        </p:nvSpPr>
        <p:spPr>
          <a:xfrm>
            <a:off x="5348614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4,65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C27AF0C-76DF-4B80-8439-A07936ACDC98}"/>
              </a:ext>
            </a:extLst>
          </p:cNvPr>
          <p:cNvSpPr/>
          <p:nvPr/>
        </p:nvSpPr>
        <p:spPr>
          <a:xfrm>
            <a:off x="7433785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</p:spTree>
    <p:extLst>
      <p:ext uri="{BB962C8B-B14F-4D97-AF65-F5344CB8AC3E}">
        <p14:creationId xmlns:p14="http://schemas.microsoft.com/office/powerpoint/2010/main" val="870761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63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181148" cy="2121946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Francesco Breve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Self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rad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19BEB9F7-97E4-4F49-92C9-5FE0C43F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10" y="2208370"/>
            <a:ext cx="1501483" cy="14997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3" name="Grafico 22">
            <a:extLst>
              <a:ext uri="{FF2B5EF4-FFF2-40B4-BE49-F238E27FC236}">
                <a16:creationId xmlns:a16="http://schemas.microsoft.com/office/drawing/2014/main" id="{705CD35D-B560-4751-9625-08A5E0482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9425690"/>
              </p:ext>
            </p:extLst>
          </p:nvPr>
        </p:nvGraphicFramePr>
        <p:xfrm>
          <a:off x="2465872" y="1556792"/>
          <a:ext cx="6870488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2656C221-B865-448C-ACC0-267F300B4534}"/>
              </a:ext>
            </a:extLst>
          </p:cNvPr>
          <p:cNvSpPr/>
          <p:nvPr/>
        </p:nvSpPr>
        <p:spPr>
          <a:xfrm>
            <a:off x="3718220" y="4496754"/>
            <a:ext cx="43470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Ore di Lavoro Totali: 50,85</a:t>
            </a:r>
          </a:p>
        </p:txBody>
      </p:sp>
    </p:spTree>
    <p:extLst>
      <p:ext uri="{BB962C8B-B14F-4D97-AF65-F5344CB8AC3E}">
        <p14:creationId xmlns:p14="http://schemas.microsoft.com/office/powerpoint/2010/main" val="3089799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64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72" name="Picture 2" descr="foto utente">
            <a:extLst>
              <a:ext uri="{FF2B5EF4-FFF2-40B4-BE49-F238E27FC236}">
                <a16:creationId xmlns:a16="http://schemas.microsoft.com/office/drawing/2014/main" id="{36F4C006-E395-4441-8578-C147CF96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2" y="2307940"/>
            <a:ext cx="1798052" cy="17736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Francesco Breve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Self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rad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olo 4">
            <a:extLst>
              <a:ext uri="{FF2B5EF4-FFF2-40B4-BE49-F238E27FC236}">
                <a16:creationId xmlns:a16="http://schemas.microsoft.com/office/drawing/2014/main" id="{481C7DF6-886E-49C1-8576-3D8782FD635B}"/>
              </a:ext>
            </a:extLst>
          </p:cNvPr>
          <p:cNvSpPr txBox="1">
            <a:spLocks/>
          </p:cNvSpPr>
          <p:nvPr/>
        </p:nvSpPr>
        <p:spPr>
          <a:xfrm>
            <a:off x="2319772" y="2756043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/>
              <a:t>Voto Finale:</a:t>
            </a:r>
          </a:p>
          <a:p>
            <a:pPr algn="ctr"/>
            <a:r>
              <a:rPr lang="it-IT" sz="10000" b="1" dirty="0"/>
              <a:t>4,6</a:t>
            </a:r>
          </a:p>
        </p:txBody>
      </p:sp>
      <p:sp>
        <p:nvSpPr>
          <p:cNvPr id="27" name="Titolo 4">
            <a:extLst>
              <a:ext uri="{FF2B5EF4-FFF2-40B4-BE49-F238E27FC236}">
                <a16:creationId xmlns:a16="http://schemas.microsoft.com/office/drawing/2014/main" id="{437D1E13-FF27-45D1-A3E0-5D34BDE3A0AB}"/>
              </a:ext>
            </a:extLst>
          </p:cNvPr>
          <p:cNvSpPr txBox="1">
            <a:spLocks/>
          </p:cNvSpPr>
          <p:nvPr/>
        </p:nvSpPr>
        <p:spPr>
          <a:xfrm>
            <a:off x="2476346" y="2719715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0000" b="1" dirty="0"/>
              <a:t>27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6FBE7D6-C909-48A5-B9E6-296272809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31" y="2275339"/>
            <a:ext cx="1756367" cy="1767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8E568D6-1638-4659-8699-778B47AA7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99" y="2322043"/>
            <a:ext cx="1722855" cy="1720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046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65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9D008A0F-A3BB-4C26-837A-74838E93DE79}"/>
              </a:ext>
            </a:extLst>
          </p:cNvPr>
          <p:cNvGrpSpPr/>
          <p:nvPr/>
        </p:nvGrpSpPr>
        <p:grpSpPr>
          <a:xfrm>
            <a:off x="2335239" y="123731"/>
            <a:ext cx="6889877" cy="5256584"/>
            <a:chOff x="2332299" y="764704"/>
            <a:chExt cx="5474149" cy="4176464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00F20F2-D20D-47CD-AB6F-A9B4A5304147}"/>
                </a:ext>
              </a:extLst>
            </p:cNvPr>
            <p:cNvGrpSpPr/>
            <p:nvPr/>
          </p:nvGrpSpPr>
          <p:grpSpPr>
            <a:xfrm>
              <a:off x="2332299" y="764704"/>
              <a:ext cx="5474149" cy="2391540"/>
              <a:chOff x="3212782" y="742852"/>
              <a:chExt cx="6501458" cy="2740530"/>
            </a:xfrm>
          </p:grpSpPr>
          <p:sp>
            <p:nvSpPr>
              <p:cNvPr id="53" name="Rectangle 24">
                <a:extLst>
                  <a:ext uri="{FF2B5EF4-FFF2-40B4-BE49-F238E27FC236}">
                    <a16:creationId xmlns:a16="http://schemas.microsoft.com/office/drawing/2014/main" id="{E8CBD42F-4826-4FA1-B1A2-2235D4233596}"/>
                  </a:ext>
                </a:extLst>
              </p:cNvPr>
              <p:cNvSpPr/>
              <p:nvPr/>
            </p:nvSpPr>
            <p:spPr>
              <a:xfrm>
                <a:off x="3942472" y="742852"/>
                <a:ext cx="3096131" cy="3642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r>
                  <a:rPr lang="en-US" sz="2000" b="1" cap="all" dirty="0">
                    <a:solidFill>
                      <a:schemeClr val="bg1"/>
                    </a:solidFill>
                  </a:rPr>
                  <a:t>Giuseppe Cavaliere</a:t>
                </a:r>
              </a:p>
            </p:txBody>
          </p:sp>
          <p:sp>
            <p:nvSpPr>
              <p:cNvPr id="54" name="Rectangle 109">
                <a:extLst>
                  <a:ext uri="{FF2B5EF4-FFF2-40B4-BE49-F238E27FC236}">
                    <a16:creationId xmlns:a16="http://schemas.microsoft.com/office/drawing/2014/main" id="{F95B5B71-1AA8-4BC2-B610-E90F6D390D2A}"/>
                  </a:ext>
                </a:extLst>
              </p:cNvPr>
              <p:cNvSpPr/>
              <p:nvPr/>
            </p:nvSpPr>
            <p:spPr>
              <a:xfrm>
                <a:off x="3942472" y="1109248"/>
                <a:ext cx="4681063" cy="308241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1600" cap="all" dirty="0">
                    <a:solidFill>
                      <a:srgbClr val="7B8898"/>
                    </a:solidFill>
                  </a:rPr>
                  <a:t>Interaction oriented</a:t>
                </a:r>
              </a:p>
            </p:txBody>
          </p:sp>
          <p:cxnSp>
            <p:nvCxnSpPr>
              <p:cNvPr id="56" name="Straight Connector 116">
                <a:extLst>
                  <a:ext uri="{FF2B5EF4-FFF2-40B4-BE49-F238E27FC236}">
                    <a16:creationId xmlns:a16="http://schemas.microsoft.com/office/drawing/2014/main" id="{57C085F9-B1FC-4319-898E-65CB6FE75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2472" y="1591197"/>
                <a:ext cx="3096131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7" name="Chart 7">
                <a:extLst>
                  <a:ext uri="{FF2B5EF4-FFF2-40B4-BE49-F238E27FC236}">
                    <a16:creationId xmlns:a16="http://schemas.microsoft.com/office/drawing/2014/main" id="{AC46CF30-80AE-4EE2-993D-5959AE85A23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81574967"/>
                  </p:ext>
                </p:extLst>
              </p:nvPr>
            </p:nvGraphicFramePr>
            <p:xfrm>
              <a:off x="3212782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8" name="Chart 32">
                <a:extLst>
                  <a:ext uri="{FF2B5EF4-FFF2-40B4-BE49-F238E27FC236}">
                    <a16:creationId xmlns:a16="http://schemas.microsoft.com/office/drawing/2014/main" id="{8BDB4555-8243-4A21-BF49-FFC2EB8530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5642750"/>
                  </p:ext>
                </p:extLst>
              </p:nvPr>
            </p:nvGraphicFramePr>
            <p:xfrm>
              <a:off x="5187595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59" name="Chart 33">
                <a:extLst>
                  <a:ext uri="{FF2B5EF4-FFF2-40B4-BE49-F238E27FC236}">
                    <a16:creationId xmlns:a16="http://schemas.microsoft.com/office/drawing/2014/main" id="{93F4DEA5-34FB-4274-ACEE-547FAFBFE0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4920838"/>
                  </p:ext>
                </p:extLst>
              </p:nvPr>
            </p:nvGraphicFramePr>
            <p:xfrm>
              <a:off x="7162408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graphicFrame>
          <p:nvGraphicFramePr>
            <p:cNvPr id="73" name="Chart 7">
              <a:extLst>
                <a:ext uri="{FF2B5EF4-FFF2-40B4-BE49-F238E27FC236}">
                  <a16:creationId xmlns:a16="http://schemas.microsoft.com/office/drawing/2014/main" id="{AC9A240D-8E23-4A0E-8EEF-F120D47636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35016047"/>
                </p:ext>
              </p:extLst>
            </p:nvPr>
          </p:nvGraphicFramePr>
          <p:xfrm>
            <a:off x="2332299" y="3135174"/>
            <a:ext cx="2148612" cy="1805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4" name="Chart 32">
              <a:extLst>
                <a:ext uri="{FF2B5EF4-FFF2-40B4-BE49-F238E27FC236}">
                  <a16:creationId xmlns:a16="http://schemas.microsoft.com/office/drawing/2014/main" id="{58191C82-6A1E-45EA-89B3-1C01E28345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77054277"/>
                </p:ext>
              </p:extLst>
            </p:nvPr>
          </p:nvGraphicFramePr>
          <p:xfrm>
            <a:off x="3995068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75" name="Chart 33">
              <a:extLst>
                <a:ext uri="{FF2B5EF4-FFF2-40B4-BE49-F238E27FC236}">
                  <a16:creationId xmlns:a16="http://schemas.microsoft.com/office/drawing/2014/main" id="{57C9EE8F-7478-4BD1-8F66-AA58CF5EF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12413554"/>
                </p:ext>
              </p:extLst>
            </p:nvPr>
          </p:nvGraphicFramePr>
          <p:xfrm>
            <a:off x="5657836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26" name="Immagine 25">
            <a:extLst>
              <a:ext uri="{FF2B5EF4-FFF2-40B4-BE49-F238E27FC236}">
                <a16:creationId xmlns:a16="http://schemas.microsoft.com/office/drawing/2014/main" id="{2EBABE24-5F40-4DAB-B50A-E591D43D6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911" y="2276872"/>
            <a:ext cx="1922325" cy="17659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7CAE4B0F-018F-4620-BA39-2644BDA4C49F}"/>
              </a:ext>
            </a:extLst>
          </p:cNvPr>
          <p:cNvSpPr/>
          <p:nvPr/>
        </p:nvSpPr>
        <p:spPr>
          <a:xfrm>
            <a:off x="3252007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3,95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94E7429-8268-4B7B-A12C-1F65401B4865}"/>
              </a:ext>
            </a:extLst>
          </p:cNvPr>
          <p:cNvSpPr/>
          <p:nvPr/>
        </p:nvSpPr>
        <p:spPr>
          <a:xfrm>
            <a:off x="5442584" y="2029633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3,9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697D4C1-D9B4-4205-9776-2AB3D8B50110}"/>
              </a:ext>
            </a:extLst>
          </p:cNvPr>
          <p:cNvSpPr/>
          <p:nvPr/>
        </p:nvSpPr>
        <p:spPr>
          <a:xfrm>
            <a:off x="7535379" y="2029633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3,8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1450BEB-EBB3-4054-AF2F-96F6BCFA64FD}"/>
              </a:ext>
            </a:extLst>
          </p:cNvPr>
          <p:cNvSpPr/>
          <p:nvPr/>
        </p:nvSpPr>
        <p:spPr>
          <a:xfrm>
            <a:off x="3248195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3,85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09E33DB-E51E-473B-82E2-0554FC40A2AB}"/>
              </a:ext>
            </a:extLst>
          </p:cNvPr>
          <p:cNvSpPr/>
          <p:nvPr/>
        </p:nvSpPr>
        <p:spPr>
          <a:xfrm>
            <a:off x="5442583" y="4325479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3,9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A425A5C-7C5F-40FD-9DB8-EF05C385A435}"/>
              </a:ext>
            </a:extLst>
          </p:cNvPr>
          <p:cNvSpPr/>
          <p:nvPr/>
        </p:nvSpPr>
        <p:spPr>
          <a:xfrm>
            <a:off x="7535379" y="4325479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4,4</a:t>
            </a:r>
          </a:p>
        </p:txBody>
      </p:sp>
    </p:spTree>
    <p:extLst>
      <p:ext uri="{BB962C8B-B14F-4D97-AF65-F5344CB8AC3E}">
        <p14:creationId xmlns:p14="http://schemas.microsoft.com/office/powerpoint/2010/main" val="2166501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66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181148" cy="2121946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Giuseppe Cavaliere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Interaction oriented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97AB05E1-E086-433C-B348-62A56D5A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58" y="2215208"/>
            <a:ext cx="1534719" cy="15142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2" name="Grafico 21">
            <a:extLst>
              <a:ext uri="{FF2B5EF4-FFF2-40B4-BE49-F238E27FC236}">
                <a16:creationId xmlns:a16="http://schemas.microsoft.com/office/drawing/2014/main" id="{705CD35D-B560-4751-9625-08A5E0482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470195"/>
              </p:ext>
            </p:extLst>
          </p:nvPr>
        </p:nvGraphicFramePr>
        <p:xfrm>
          <a:off x="2439135" y="1614284"/>
          <a:ext cx="6897226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Rettangolo 19">
            <a:extLst>
              <a:ext uri="{FF2B5EF4-FFF2-40B4-BE49-F238E27FC236}">
                <a16:creationId xmlns:a16="http://schemas.microsoft.com/office/drawing/2014/main" id="{544A4456-83B6-47B4-8F7F-52DB3C1FEA78}"/>
              </a:ext>
            </a:extLst>
          </p:cNvPr>
          <p:cNvSpPr/>
          <p:nvPr/>
        </p:nvSpPr>
        <p:spPr>
          <a:xfrm>
            <a:off x="3718220" y="4496754"/>
            <a:ext cx="43470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Ore di Lavoro Totali: 48,25</a:t>
            </a:r>
          </a:p>
        </p:txBody>
      </p:sp>
    </p:spTree>
    <p:extLst>
      <p:ext uri="{BB962C8B-B14F-4D97-AF65-F5344CB8AC3E}">
        <p14:creationId xmlns:p14="http://schemas.microsoft.com/office/powerpoint/2010/main" val="31496580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67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Giuseppe Cavaliere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Interaction oriented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olo 4">
            <a:extLst>
              <a:ext uri="{FF2B5EF4-FFF2-40B4-BE49-F238E27FC236}">
                <a16:creationId xmlns:a16="http://schemas.microsoft.com/office/drawing/2014/main" id="{481C7DF6-886E-49C1-8576-3D8782FD635B}"/>
              </a:ext>
            </a:extLst>
          </p:cNvPr>
          <p:cNvSpPr txBox="1">
            <a:spLocks/>
          </p:cNvSpPr>
          <p:nvPr/>
        </p:nvSpPr>
        <p:spPr>
          <a:xfrm>
            <a:off x="2319772" y="2756043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/>
              <a:t>Voto Finale:</a:t>
            </a:r>
          </a:p>
          <a:p>
            <a:pPr algn="ctr"/>
            <a:r>
              <a:rPr lang="it-IT" sz="10000" b="1" dirty="0"/>
              <a:t>4,0</a:t>
            </a:r>
          </a:p>
        </p:txBody>
      </p:sp>
      <p:sp>
        <p:nvSpPr>
          <p:cNvPr id="27" name="Titolo 4">
            <a:extLst>
              <a:ext uri="{FF2B5EF4-FFF2-40B4-BE49-F238E27FC236}">
                <a16:creationId xmlns:a16="http://schemas.microsoft.com/office/drawing/2014/main" id="{437D1E13-FF27-45D1-A3E0-5D34BDE3A0AB}"/>
              </a:ext>
            </a:extLst>
          </p:cNvPr>
          <p:cNvSpPr txBox="1">
            <a:spLocks/>
          </p:cNvSpPr>
          <p:nvPr/>
        </p:nvSpPr>
        <p:spPr>
          <a:xfrm>
            <a:off x="2476346" y="2719715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0000" b="1" dirty="0"/>
              <a:t>24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8E79165-433B-4072-BBEB-D1C88A0B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7" y="2281575"/>
            <a:ext cx="1844494" cy="18199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299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68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9D008A0F-A3BB-4C26-837A-74838E93DE79}"/>
              </a:ext>
            </a:extLst>
          </p:cNvPr>
          <p:cNvGrpSpPr/>
          <p:nvPr/>
        </p:nvGrpSpPr>
        <p:grpSpPr>
          <a:xfrm>
            <a:off x="2335239" y="123731"/>
            <a:ext cx="6889877" cy="5256584"/>
            <a:chOff x="2332299" y="764704"/>
            <a:chExt cx="5474149" cy="4176464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00F20F2-D20D-47CD-AB6F-A9B4A5304147}"/>
                </a:ext>
              </a:extLst>
            </p:cNvPr>
            <p:cNvGrpSpPr/>
            <p:nvPr/>
          </p:nvGrpSpPr>
          <p:grpSpPr>
            <a:xfrm>
              <a:off x="2332299" y="764704"/>
              <a:ext cx="5474149" cy="2391540"/>
              <a:chOff x="3212782" y="742852"/>
              <a:chExt cx="6501458" cy="2740530"/>
            </a:xfrm>
          </p:grpSpPr>
          <p:sp>
            <p:nvSpPr>
              <p:cNvPr id="53" name="Rectangle 24">
                <a:extLst>
                  <a:ext uri="{FF2B5EF4-FFF2-40B4-BE49-F238E27FC236}">
                    <a16:creationId xmlns:a16="http://schemas.microsoft.com/office/drawing/2014/main" id="{E8CBD42F-4826-4FA1-B1A2-2235D4233596}"/>
                  </a:ext>
                </a:extLst>
              </p:cNvPr>
              <p:cNvSpPr/>
              <p:nvPr/>
            </p:nvSpPr>
            <p:spPr>
              <a:xfrm>
                <a:off x="3942472" y="742852"/>
                <a:ext cx="3096131" cy="3642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r>
                  <a:rPr lang="en-US" sz="2000" b="1" cap="all" dirty="0">
                    <a:solidFill>
                      <a:schemeClr val="bg1"/>
                    </a:solidFill>
                  </a:rPr>
                  <a:t>Paolo </a:t>
                </a:r>
                <a:r>
                  <a:rPr lang="en-US" sz="2000" b="1" cap="all" dirty="0" err="1">
                    <a:solidFill>
                      <a:schemeClr val="bg1"/>
                    </a:solidFill>
                  </a:rPr>
                  <a:t>Cantarella</a:t>
                </a:r>
                <a:endParaRPr lang="en-US" sz="2000" b="1" cap="al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ectangle 109">
                <a:extLst>
                  <a:ext uri="{FF2B5EF4-FFF2-40B4-BE49-F238E27FC236}">
                    <a16:creationId xmlns:a16="http://schemas.microsoft.com/office/drawing/2014/main" id="{F95B5B71-1AA8-4BC2-B610-E90F6D390D2A}"/>
                  </a:ext>
                </a:extLst>
              </p:cNvPr>
              <p:cNvSpPr/>
              <p:nvPr/>
            </p:nvSpPr>
            <p:spPr>
              <a:xfrm>
                <a:off x="3942472" y="1109248"/>
                <a:ext cx="4681063" cy="308241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1600" cap="all" dirty="0">
                    <a:solidFill>
                      <a:srgbClr val="7B8898"/>
                    </a:solidFill>
                  </a:rPr>
                  <a:t>Task oriented – </a:t>
                </a:r>
                <a:r>
                  <a:rPr lang="en-US" sz="1600" cap="all" dirty="0" err="1">
                    <a:solidFill>
                      <a:srgbClr val="7B8898"/>
                    </a:solidFill>
                  </a:rPr>
                  <a:t>responsabile</a:t>
                </a:r>
                <a:r>
                  <a:rPr lang="en-US" sz="1600" cap="all" dirty="0">
                    <a:solidFill>
                      <a:srgbClr val="7B8898"/>
                    </a:solidFill>
                  </a:rPr>
                  <a:t> </a:t>
                </a:r>
                <a:r>
                  <a:rPr lang="en-US" sz="1600" cap="all" dirty="0" err="1">
                    <a:solidFill>
                      <a:srgbClr val="7B8898"/>
                    </a:solidFill>
                  </a:rPr>
                  <a:t>dell’implementazione</a:t>
                </a:r>
                <a:endParaRPr lang="en-US" sz="1600" cap="all" dirty="0">
                  <a:solidFill>
                    <a:srgbClr val="7B8898"/>
                  </a:solidFill>
                </a:endParaRPr>
              </a:p>
            </p:txBody>
          </p:sp>
          <p:cxnSp>
            <p:nvCxnSpPr>
              <p:cNvPr id="56" name="Straight Connector 116">
                <a:extLst>
                  <a:ext uri="{FF2B5EF4-FFF2-40B4-BE49-F238E27FC236}">
                    <a16:creationId xmlns:a16="http://schemas.microsoft.com/office/drawing/2014/main" id="{57C085F9-B1FC-4319-898E-65CB6FE75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2472" y="1591197"/>
                <a:ext cx="3096131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7" name="Chart 7">
                <a:extLst>
                  <a:ext uri="{FF2B5EF4-FFF2-40B4-BE49-F238E27FC236}">
                    <a16:creationId xmlns:a16="http://schemas.microsoft.com/office/drawing/2014/main" id="{AC46CF30-80AE-4EE2-993D-5959AE85A23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06619940"/>
                  </p:ext>
                </p:extLst>
              </p:nvPr>
            </p:nvGraphicFramePr>
            <p:xfrm>
              <a:off x="3212782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8" name="Chart 32">
                <a:extLst>
                  <a:ext uri="{FF2B5EF4-FFF2-40B4-BE49-F238E27FC236}">
                    <a16:creationId xmlns:a16="http://schemas.microsoft.com/office/drawing/2014/main" id="{8BDB4555-8243-4A21-BF49-FFC2EB8530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02524130"/>
                  </p:ext>
                </p:extLst>
              </p:nvPr>
            </p:nvGraphicFramePr>
            <p:xfrm>
              <a:off x="5187595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59" name="Chart 33">
                <a:extLst>
                  <a:ext uri="{FF2B5EF4-FFF2-40B4-BE49-F238E27FC236}">
                    <a16:creationId xmlns:a16="http://schemas.microsoft.com/office/drawing/2014/main" id="{93F4DEA5-34FB-4274-ACEE-547FAFBFE0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01687999"/>
                  </p:ext>
                </p:extLst>
              </p:nvPr>
            </p:nvGraphicFramePr>
            <p:xfrm>
              <a:off x="7162408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graphicFrame>
          <p:nvGraphicFramePr>
            <p:cNvPr id="73" name="Chart 7">
              <a:extLst>
                <a:ext uri="{FF2B5EF4-FFF2-40B4-BE49-F238E27FC236}">
                  <a16:creationId xmlns:a16="http://schemas.microsoft.com/office/drawing/2014/main" id="{AC9A240D-8E23-4A0E-8EEF-F120D47636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7027613"/>
                </p:ext>
              </p:extLst>
            </p:nvPr>
          </p:nvGraphicFramePr>
          <p:xfrm>
            <a:off x="2332299" y="3135174"/>
            <a:ext cx="2148612" cy="1805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4" name="Chart 32">
              <a:extLst>
                <a:ext uri="{FF2B5EF4-FFF2-40B4-BE49-F238E27FC236}">
                  <a16:creationId xmlns:a16="http://schemas.microsoft.com/office/drawing/2014/main" id="{58191C82-6A1E-45EA-89B3-1C01E28345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0020458"/>
                </p:ext>
              </p:extLst>
            </p:nvPr>
          </p:nvGraphicFramePr>
          <p:xfrm>
            <a:off x="3995068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75" name="Chart 33">
              <a:extLst>
                <a:ext uri="{FF2B5EF4-FFF2-40B4-BE49-F238E27FC236}">
                  <a16:creationId xmlns:a16="http://schemas.microsoft.com/office/drawing/2014/main" id="{57C9EE8F-7478-4BD1-8F66-AA58CF5EF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79173384"/>
                </p:ext>
              </p:extLst>
            </p:nvPr>
          </p:nvGraphicFramePr>
          <p:xfrm>
            <a:off x="5657836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052B1474-B817-49D7-AB64-0505B3C28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710" y="2294550"/>
            <a:ext cx="1727785" cy="17987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CD8A7672-59F4-4648-A0EE-C68D84C66077}"/>
              </a:ext>
            </a:extLst>
          </p:cNvPr>
          <p:cNvSpPr/>
          <p:nvPr/>
        </p:nvSpPr>
        <p:spPr>
          <a:xfrm>
            <a:off x="3252007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891047E1-BC80-45A0-9330-462CF4510B7D}"/>
              </a:ext>
            </a:extLst>
          </p:cNvPr>
          <p:cNvSpPr/>
          <p:nvPr/>
        </p:nvSpPr>
        <p:spPr>
          <a:xfrm>
            <a:off x="5344802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4,45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6D4BAB4-E1BE-4D2A-90FF-272EA608B251}"/>
              </a:ext>
            </a:extLst>
          </p:cNvPr>
          <p:cNvSpPr/>
          <p:nvPr/>
        </p:nvSpPr>
        <p:spPr>
          <a:xfrm>
            <a:off x="7433911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4,45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84F3E9-D1B1-41F3-AF0A-DA63E830A1B7}"/>
              </a:ext>
            </a:extLst>
          </p:cNvPr>
          <p:cNvSpPr/>
          <p:nvPr/>
        </p:nvSpPr>
        <p:spPr>
          <a:xfrm>
            <a:off x="3255819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4,45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9515B17-B2ED-4A51-8620-178D7EF481AE}"/>
              </a:ext>
            </a:extLst>
          </p:cNvPr>
          <p:cNvSpPr/>
          <p:nvPr/>
        </p:nvSpPr>
        <p:spPr>
          <a:xfrm>
            <a:off x="5348614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ABF61E3-1BE3-433E-BDD5-19A5D920DC0F}"/>
              </a:ext>
            </a:extLst>
          </p:cNvPr>
          <p:cNvSpPr/>
          <p:nvPr/>
        </p:nvSpPr>
        <p:spPr>
          <a:xfrm>
            <a:off x="7433785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4,65</a:t>
            </a:r>
          </a:p>
        </p:txBody>
      </p:sp>
    </p:spTree>
    <p:extLst>
      <p:ext uri="{BB962C8B-B14F-4D97-AF65-F5344CB8AC3E}">
        <p14:creationId xmlns:p14="http://schemas.microsoft.com/office/powerpoint/2010/main" val="733864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69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181148" cy="2121946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Paolo </a:t>
              </a:r>
              <a:r>
                <a:rPr lang="en-US" sz="2000" b="1" cap="all" dirty="0" err="1">
                  <a:solidFill>
                    <a:schemeClr val="bg1"/>
                  </a:solidFill>
                </a:rPr>
                <a:t>Cantarella</a:t>
              </a:r>
              <a:endParaRPr lang="en-US" sz="20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dell’implementazione</a:t>
              </a:r>
              <a:endParaRPr lang="en-US" sz="1600" cap="all" dirty="0">
                <a:solidFill>
                  <a:srgbClr val="7B8898"/>
                </a:solidFill>
              </a:endParaRP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6D17D9-D75B-43E9-A4EE-60B7EEEF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44" y="2184017"/>
            <a:ext cx="1436349" cy="14953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3" name="Grafico 22">
            <a:extLst>
              <a:ext uri="{FF2B5EF4-FFF2-40B4-BE49-F238E27FC236}">
                <a16:creationId xmlns:a16="http://schemas.microsoft.com/office/drawing/2014/main" id="{705CD35D-B560-4751-9625-08A5E0482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513585"/>
              </p:ext>
            </p:extLst>
          </p:nvPr>
        </p:nvGraphicFramePr>
        <p:xfrm>
          <a:off x="2509828" y="1772816"/>
          <a:ext cx="6735141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D22F90F8-BE5F-40F7-802B-0367E0F2B81D}"/>
              </a:ext>
            </a:extLst>
          </p:cNvPr>
          <p:cNvSpPr/>
          <p:nvPr/>
        </p:nvSpPr>
        <p:spPr>
          <a:xfrm>
            <a:off x="3718220" y="4496754"/>
            <a:ext cx="43470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Ore di Lavoro Totali: 50,15</a:t>
            </a:r>
          </a:p>
        </p:txBody>
      </p:sp>
    </p:spTree>
    <p:extLst>
      <p:ext uri="{BB962C8B-B14F-4D97-AF65-F5344CB8AC3E}">
        <p14:creationId xmlns:p14="http://schemas.microsoft.com/office/powerpoint/2010/main" val="80537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9CFC29-A009-461F-B9EE-D60F50B4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E0EB0CF7-7D7B-4873-A390-9FC70CB7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0BC891-5570-4A0D-A492-ED47E6887D23}"/>
              </a:ext>
            </a:extLst>
          </p:cNvPr>
          <p:cNvSpPr txBox="1"/>
          <p:nvPr/>
        </p:nvSpPr>
        <p:spPr>
          <a:xfrm>
            <a:off x="983432" y="1556792"/>
            <a:ext cx="52565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Rispetto delle scadenze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Uso di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Uso di </a:t>
            </a:r>
            <a:r>
              <a:rPr lang="it-IT" sz="2200" dirty="0" err="1"/>
              <a:t>Versioning</a:t>
            </a: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Uso di Quality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Non sforare il budget di 50*n 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Parte del progetto con approccio Agile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709647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70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Paolo </a:t>
              </a:r>
              <a:r>
                <a:rPr lang="en-US" sz="2000" b="1" cap="all" dirty="0" err="1">
                  <a:solidFill>
                    <a:schemeClr val="bg1"/>
                  </a:solidFill>
                </a:rPr>
                <a:t>Cantarella</a:t>
              </a:r>
              <a:endParaRPr lang="en-US" sz="20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dell’implementazione</a:t>
              </a:r>
              <a:endParaRPr lang="en-US" sz="1600" cap="all" dirty="0">
                <a:solidFill>
                  <a:srgbClr val="7B8898"/>
                </a:solidFill>
              </a:endParaRP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olo 4">
            <a:extLst>
              <a:ext uri="{FF2B5EF4-FFF2-40B4-BE49-F238E27FC236}">
                <a16:creationId xmlns:a16="http://schemas.microsoft.com/office/drawing/2014/main" id="{481C7DF6-886E-49C1-8576-3D8782FD635B}"/>
              </a:ext>
            </a:extLst>
          </p:cNvPr>
          <p:cNvSpPr txBox="1">
            <a:spLocks/>
          </p:cNvSpPr>
          <p:nvPr/>
        </p:nvSpPr>
        <p:spPr>
          <a:xfrm>
            <a:off x="2319772" y="2756043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/>
              <a:t>Voto Finale:</a:t>
            </a:r>
          </a:p>
          <a:p>
            <a:pPr algn="ctr"/>
            <a:r>
              <a:rPr lang="it-IT" sz="10000" b="1" dirty="0"/>
              <a:t>4,5</a:t>
            </a:r>
          </a:p>
        </p:txBody>
      </p:sp>
      <p:sp>
        <p:nvSpPr>
          <p:cNvPr id="27" name="Titolo 4">
            <a:extLst>
              <a:ext uri="{FF2B5EF4-FFF2-40B4-BE49-F238E27FC236}">
                <a16:creationId xmlns:a16="http://schemas.microsoft.com/office/drawing/2014/main" id="{437D1E13-FF27-45D1-A3E0-5D34BDE3A0AB}"/>
              </a:ext>
            </a:extLst>
          </p:cNvPr>
          <p:cNvSpPr txBox="1">
            <a:spLocks/>
          </p:cNvSpPr>
          <p:nvPr/>
        </p:nvSpPr>
        <p:spPr>
          <a:xfrm>
            <a:off x="2476346" y="2719715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0000" b="1" dirty="0"/>
              <a:t>28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80BAEFD-F947-4157-9499-BACAF7BE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30" y="2317926"/>
            <a:ext cx="1733468" cy="18046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671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71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9D008A0F-A3BB-4C26-837A-74838E93DE79}"/>
              </a:ext>
            </a:extLst>
          </p:cNvPr>
          <p:cNvGrpSpPr/>
          <p:nvPr/>
        </p:nvGrpSpPr>
        <p:grpSpPr>
          <a:xfrm>
            <a:off x="2335239" y="123731"/>
            <a:ext cx="6889877" cy="5256584"/>
            <a:chOff x="2332299" y="764704"/>
            <a:chExt cx="5474149" cy="4176464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00F20F2-D20D-47CD-AB6F-A9B4A5304147}"/>
                </a:ext>
              </a:extLst>
            </p:cNvPr>
            <p:cNvGrpSpPr/>
            <p:nvPr/>
          </p:nvGrpSpPr>
          <p:grpSpPr>
            <a:xfrm>
              <a:off x="2332299" y="764704"/>
              <a:ext cx="5474149" cy="2391540"/>
              <a:chOff x="3212782" y="742852"/>
              <a:chExt cx="6501458" cy="2740530"/>
            </a:xfrm>
          </p:grpSpPr>
          <p:sp>
            <p:nvSpPr>
              <p:cNvPr id="53" name="Rectangle 24">
                <a:extLst>
                  <a:ext uri="{FF2B5EF4-FFF2-40B4-BE49-F238E27FC236}">
                    <a16:creationId xmlns:a16="http://schemas.microsoft.com/office/drawing/2014/main" id="{E8CBD42F-4826-4FA1-B1A2-2235D4233596}"/>
                  </a:ext>
                </a:extLst>
              </p:cNvPr>
              <p:cNvSpPr/>
              <p:nvPr/>
            </p:nvSpPr>
            <p:spPr>
              <a:xfrm>
                <a:off x="3942472" y="742852"/>
                <a:ext cx="3096131" cy="3642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r>
                  <a:rPr lang="en-US" sz="2000" b="1" cap="all" dirty="0">
                    <a:solidFill>
                      <a:schemeClr val="bg1"/>
                    </a:solidFill>
                  </a:rPr>
                  <a:t>Rosaria </a:t>
                </a:r>
                <a:r>
                  <a:rPr lang="en-US" sz="2000" b="1" cap="all" dirty="0" err="1">
                    <a:solidFill>
                      <a:schemeClr val="bg1"/>
                    </a:solidFill>
                  </a:rPr>
                  <a:t>Iorio</a:t>
                </a:r>
                <a:endParaRPr lang="en-US" sz="2000" b="1" cap="al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ectangle 109">
                <a:extLst>
                  <a:ext uri="{FF2B5EF4-FFF2-40B4-BE49-F238E27FC236}">
                    <a16:creationId xmlns:a16="http://schemas.microsoft.com/office/drawing/2014/main" id="{F95B5B71-1AA8-4BC2-B610-E90F6D390D2A}"/>
                  </a:ext>
                </a:extLst>
              </p:cNvPr>
              <p:cNvSpPr/>
              <p:nvPr/>
            </p:nvSpPr>
            <p:spPr>
              <a:xfrm>
                <a:off x="3942472" y="1109248"/>
                <a:ext cx="4681063" cy="308241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1600" cap="all" dirty="0">
                    <a:solidFill>
                      <a:srgbClr val="7B8898"/>
                    </a:solidFill>
                  </a:rPr>
                  <a:t>Task oriented</a:t>
                </a:r>
              </a:p>
            </p:txBody>
          </p:sp>
          <p:cxnSp>
            <p:nvCxnSpPr>
              <p:cNvPr id="56" name="Straight Connector 116">
                <a:extLst>
                  <a:ext uri="{FF2B5EF4-FFF2-40B4-BE49-F238E27FC236}">
                    <a16:creationId xmlns:a16="http://schemas.microsoft.com/office/drawing/2014/main" id="{57C085F9-B1FC-4319-898E-65CB6FE75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2472" y="1591197"/>
                <a:ext cx="3096131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7" name="Chart 7">
                <a:extLst>
                  <a:ext uri="{FF2B5EF4-FFF2-40B4-BE49-F238E27FC236}">
                    <a16:creationId xmlns:a16="http://schemas.microsoft.com/office/drawing/2014/main" id="{AC46CF30-80AE-4EE2-993D-5959AE85A23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37317851"/>
                  </p:ext>
                </p:extLst>
              </p:nvPr>
            </p:nvGraphicFramePr>
            <p:xfrm>
              <a:off x="3212782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8" name="Chart 32">
                <a:extLst>
                  <a:ext uri="{FF2B5EF4-FFF2-40B4-BE49-F238E27FC236}">
                    <a16:creationId xmlns:a16="http://schemas.microsoft.com/office/drawing/2014/main" id="{8BDB4555-8243-4A21-BF49-FFC2EB8530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35755194"/>
                  </p:ext>
                </p:extLst>
              </p:nvPr>
            </p:nvGraphicFramePr>
            <p:xfrm>
              <a:off x="5187595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59" name="Chart 33">
                <a:extLst>
                  <a:ext uri="{FF2B5EF4-FFF2-40B4-BE49-F238E27FC236}">
                    <a16:creationId xmlns:a16="http://schemas.microsoft.com/office/drawing/2014/main" id="{93F4DEA5-34FB-4274-ACEE-547FAFBFE0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96312642"/>
                  </p:ext>
                </p:extLst>
              </p:nvPr>
            </p:nvGraphicFramePr>
            <p:xfrm>
              <a:off x="7162408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graphicFrame>
          <p:nvGraphicFramePr>
            <p:cNvPr id="73" name="Chart 7">
              <a:extLst>
                <a:ext uri="{FF2B5EF4-FFF2-40B4-BE49-F238E27FC236}">
                  <a16:creationId xmlns:a16="http://schemas.microsoft.com/office/drawing/2014/main" id="{AC9A240D-8E23-4A0E-8EEF-F120D47636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8076607"/>
                </p:ext>
              </p:extLst>
            </p:nvPr>
          </p:nvGraphicFramePr>
          <p:xfrm>
            <a:off x="2332299" y="3135174"/>
            <a:ext cx="2148612" cy="1805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4" name="Chart 32">
              <a:extLst>
                <a:ext uri="{FF2B5EF4-FFF2-40B4-BE49-F238E27FC236}">
                  <a16:creationId xmlns:a16="http://schemas.microsoft.com/office/drawing/2014/main" id="{58191C82-6A1E-45EA-89B3-1C01E28345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55122298"/>
                </p:ext>
              </p:extLst>
            </p:nvPr>
          </p:nvGraphicFramePr>
          <p:xfrm>
            <a:off x="3995068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75" name="Chart 33">
              <a:extLst>
                <a:ext uri="{FF2B5EF4-FFF2-40B4-BE49-F238E27FC236}">
                  <a16:creationId xmlns:a16="http://schemas.microsoft.com/office/drawing/2014/main" id="{57C9EE8F-7478-4BD1-8F66-AA58CF5EF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19447178"/>
                </p:ext>
              </p:extLst>
            </p:nvPr>
          </p:nvGraphicFramePr>
          <p:xfrm>
            <a:off x="5657836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26" name="Immagine 25">
            <a:extLst>
              <a:ext uri="{FF2B5EF4-FFF2-40B4-BE49-F238E27FC236}">
                <a16:creationId xmlns:a16="http://schemas.microsoft.com/office/drawing/2014/main" id="{8DD03F28-5877-407A-9E39-B5295A639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241" y="2327924"/>
            <a:ext cx="2003913" cy="17646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4547D1C0-20DA-471D-A0E9-D4C4C3F81E5A}"/>
              </a:ext>
            </a:extLst>
          </p:cNvPr>
          <p:cNvSpPr/>
          <p:nvPr/>
        </p:nvSpPr>
        <p:spPr>
          <a:xfrm>
            <a:off x="3253762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F724828E-2DED-4DA9-A472-11CB34133290}"/>
              </a:ext>
            </a:extLst>
          </p:cNvPr>
          <p:cNvSpPr/>
          <p:nvPr/>
        </p:nvSpPr>
        <p:spPr>
          <a:xfrm>
            <a:off x="5421593" y="2029633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5AF9B26-8476-45C9-9965-DEC9E9172583}"/>
              </a:ext>
            </a:extLst>
          </p:cNvPr>
          <p:cNvSpPr/>
          <p:nvPr/>
        </p:nvSpPr>
        <p:spPr>
          <a:xfrm>
            <a:off x="7433785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4,45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8469EC6C-8967-41E6-884B-7C028AEC976A}"/>
              </a:ext>
            </a:extLst>
          </p:cNvPr>
          <p:cNvSpPr/>
          <p:nvPr/>
        </p:nvSpPr>
        <p:spPr>
          <a:xfrm>
            <a:off x="3255819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FBA13AE-107B-4822-8A0C-B464D45451B6}"/>
              </a:ext>
            </a:extLst>
          </p:cNvPr>
          <p:cNvSpPr/>
          <p:nvPr/>
        </p:nvSpPr>
        <p:spPr>
          <a:xfrm>
            <a:off x="5348614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737F0A1-D3EE-4AFE-BAA1-14D348E87B42}"/>
              </a:ext>
            </a:extLst>
          </p:cNvPr>
          <p:cNvSpPr/>
          <p:nvPr/>
        </p:nvSpPr>
        <p:spPr>
          <a:xfrm>
            <a:off x="7433785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4,65</a:t>
            </a:r>
          </a:p>
        </p:txBody>
      </p:sp>
    </p:spTree>
    <p:extLst>
      <p:ext uri="{BB962C8B-B14F-4D97-AF65-F5344CB8AC3E}">
        <p14:creationId xmlns:p14="http://schemas.microsoft.com/office/powerpoint/2010/main" val="1876736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72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181148" cy="2121946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Rosaria </a:t>
              </a:r>
              <a:r>
                <a:rPr lang="en-US" sz="2000" b="1" cap="all" dirty="0" err="1">
                  <a:solidFill>
                    <a:schemeClr val="bg1"/>
                  </a:solidFill>
                </a:rPr>
                <a:t>Iorio</a:t>
              </a:r>
              <a:endParaRPr lang="en-US" sz="20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D1499E98-BDFE-4119-AF89-4B8BD1A8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4" y="2228605"/>
            <a:ext cx="1660670" cy="14624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2" name="Grafico 21">
            <a:extLst>
              <a:ext uri="{FF2B5EF4-FFF2-40B4-BE49-F238E27FC236}">
                <a16:creationId xmlns:a16="http://schemas.microsoft.com/office/drawing/2014/main" id="{705CD35D-B560-4751-9625-08A5E0482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5381960"/>
              </p:ext>
            </p:extLst>
          </p:nvPr>
        </p:nvGraphicFramePr>
        <p:xfrm>
          <a:off x="2579960" y="1556792"/>
          <a:ext cx="6589786" cy="2842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Rettangolo 19">
            <a:extLst>
              <a:ext uri="{FF2B5EF4-FFF2-40B4-BE49-F238E27FC236}">
                <a16:creationId xmlns:a16="http://schemas.microsoft.com/office/drawing/2014/main" id="{2148E13A-C464-4A66-A764-E6A574EA9288}"/>
              </a:ext>
            </a:extLst>
          </p:cNvPr>
          <p:cNvSpPr/>
          <p:nvPr/>
        </p:nvSpPr>
        <p:spPr>
          <a:xfrm>
            <a:off x="3718220" y="4496754"/>
            <a:ext cx="41515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Ore di Lavoro Totali: 50,4</a:t>
            </a:r>
          </a:p>
        </p:txBody>
      </p:sp>
    </p:spTree>
    <p:extLst>
      <p:ext uri="{BB962C8B-B14F-4D97-AF65-F5344CB8AC3E}">
        <p14:creationId xmlns:p14="http://schemas.microsoft.com/office/powerpoint/2010/main" val="30868592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73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Rosaria </a:t>
              </a:r>
              <a:r>
                <a:rPr lang="en-US" sz="2000" b="1" cap="all" dirty="0" err="1">
                  <a:solidFill>
                    <a:schemeClr val="bg1"/>
                  </a:solidFill>
                </a:rPr>
                <a:t>Iorio</a:t>
              </a:r>
              <a:endParaRPr lang="en-US" sz="20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olo 4">
            <a:extLst>
              <a:ext uri="{FF2B5EF4-FFF2-40B4-BE49-F238E27FC236}">
                <a16:creationId xmlns:a16="http://schemas.microsoft.com/office/drawing/2014/main" id="{481C7DF6-886E-49C1-8576-3D8782FD635B}"/>
              </a:ext>
            </a:extLst>
          </p:cNvPr>
          <p:cNvSpPr txBox="1">
            <a:spLocks/>
          </p:cNvSpPr>
          <p:nvPr/>
        </p:nvSpPr>
        <p:spPr>
          <a:xfrm>
            <a:off x="2319772" y="2756043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/>
              <a:t>Voto Finale:</a:t>
            </a:r>
          </a:p>
          <a:p>
            <a:pPr algn="ctr"/>
            <a:r>
              <a:rPr lang="it-IT" sz="10000" b="1" dirty="0"/>
              <a:t>4,6</a:t>
            </a:r>
          </a:p>
        </p:txBody>
      </p:sp>
      <p:sp>
        <p:nvSpPr>
          <p:cNvPr id="27" name="Titolo 4">
            <a:extLst>
              <a:ext uri="{FF2B5EF4-FFF2-40B4-BE49-F238E27FC236}">
                <a16:creationId xmlns:a16="http://schemas.microsoft.com/office/drawing/2014/main" id="{437D1E13-FF27-45D1-A3E0-5D34BDE3A0AB}"/>
              </a:ext>
            </a:extLst>
          </p:cNvPr>
          <p:cNvSpPr txBox="1">
            <a:spLocks/>
          </p:cNvSpPr>
          <p:nvPr/>
        </p:nvSpPr>
        <p:spPr>
          <a:xfrm>
            <a:off x="2476346" y="2719715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0000" b="1" dirty="0"/>
              <a:t>29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F4B99485-0A08-45F3-8993-74AE0178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1" y="2353468"/>
            <a:ext cx="1962418" cy="17281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33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74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9D008A0F-A3BB-4C26-837A-74838E93DE79}"/>
              </a:ext>
            </a:extLst>
          </p:cNvPr>
          <p:cNvGrpSpPr/>
          <p:nvPr/>
        </p:nvGrpSpPr>
        <p:grpSpPr>
          <a:xfrm>
            <a:off x="2335239" y="123731"/>
            <a:ext cx="6889877" cy="5256584"/>
            <a:chOff x="2332299" y="764704"/>
            <a:chExt cx="5474149" cy="4176464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00F20F2-D20D-47CD-AB6F-A9B4A5304147}"/>
                </a:ext>
              </a:extLst>
            </p:cNvPr>
            <p:cNvGrpSpPr/>
            <p:nvPr/>
          </p:nvGrpSpPr>
          <p:grpSpPr>
            <a:xfrm>
              <a:off x="2332299" y="764704"/>
              <a:ext cx="5474149" cy="2391540"/>
              <a:chOff x="3212782" y="742852"/>
              <a:chExt cx="6501458" cy="2740530"/>
            </a:xfrm>
          </p:grpSpPr>
          <p:sp>
            <p:nvSpPr>
              <p:cNvPr id="53" name="Rectangle 24">
                <a:extLst>
                  <a:ext uri="{FF2B5EF4-FFF2-40B4-BE49-F238E27FC236}">
                    <a16:creationId xmlns:a16="http://schemas.microsoft.com/office/drawing/2014/main" id="{E8CBD42F-4826-4FA1-B1A2-2235D4233596}"/>
                  </a:ext>
                </a:extLst>
              </p:cNvPr>
              <p:cNvSpPr/>
              <p:nvPr/>
            </p:nvSpPr>
            <p:spPr>
              <a:xfrm>
                <a:off x="3942472" y="742852"/>
                <a:ext cx="3096131" cy="3642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r>
                  <a:rPr lang="en-US" sz="2000" b="1" cap="all" dirty="0">
                    <a:solidFill>
                      <a:schemeClr val="bg1"/>
                    </a:solidFill>
                  </a:rPr>
                  <a:t>Silvio Corso</a:t>
                </a:r>
              </a:p>
            </p:txBody>
          </p:sp>
          <p:sp>
            <p:nvSpPr>
              <p:cNvPr id="54" name="Rectangle 109">
                <a:extLst>
                  <a:ext uri="{FF2B5EF4-FFF2-40B4-BE49-F238E27FC236}">
                    <a16:creationId xmlns:a16="http://schemas.microsoft.com/office/drawing/2014/main" id="{F95B5B71-1AA8-4BC2-B610-E90F6D390D2A}"/>
                  </a:ext>
                </a:extLst>
              </p:cNvPr>
              <p:cNvSpPr/>
              <p:nvPr/>
            </p:nvSpPr>
            <p:spPr>
              <a:xfrm>
                <a:off x="3942472" y="1109248"/>
                <a:ext cx="4681063" cy="308241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1600" cap="all" dirty="0">
                    <a:solidFill>
                      <a:srgbClr val="7B8898"/>
                    </a:solidFill>
                  </a:rPr>
                  <a:t>Task oriented – </a:t>
                </a:r>
                <a:r>
                  <a:rPr lang="en-US" sz="1600" cap="all" dirty="0" err="1">
                    <a:solidFill>
                      <a:srgbClr val="7B8898"/>
                    </a:solidFill>
                  </a:rPr>
                  <a:t>Responsabile</a:t>
                </a:r>
                <a:r>
                  <a:rPr lang="en-US" sz="1600" cap="all" dirty="0">
                    <a:solidFill>
                      <a:srgbClr val="7B8898"/>
                    </a:solidFill>
                  </a:rPr>
                  <a:t> </a:t>
                </a:r>
                <a:r>
                  <a:rPr lang="en-US" sz="1600" cap="all" dirty="0" err="1">
                    <a:solidFill>
                      <a:srgbClr val="7B8898"/>
                    </a:solidFill>
                  </a:rPr>
                  <a:t>Dell’sdd</a:t>
                </a:r>
                <a:endParaRPr lang="en-US" sz="1600" cap="all" dirty="0">
                  <a:solidFill>
                    <a:srgbClr val="7B8898"/>
                  </a:solidFill>
                </a:endParaRPr>
              </a:p>
            </p:txBody>
          </p:sp>
          <p:cxnSp>
            <p:nvCxnSpPr>
              <p:cNvPr id="56" name="Straight Connector 116">
                <a:extLst>
                  <a:ext uri="{FF2B5EF4-FFF2-40B4-BE49-F238E27FC236}">
                    <a16:creationId xmlns:a16="http://schemas.microsoft.com/office/drawing/2014/main" id="{57C085F9-B1FC-4319-898E-65CB6FE75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2472" y="1591197"/>
                <a:ext cx="3096131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7" name="Chart 7">
                <a:extLst>
                  <a:ext uri="{FF2B5EF4-FFF2-40B4-BE49-F238E27FC236}">
                    <a16:creationId xmlns:a16="http://schemas.microsoft.com/office/drawing/2014/main" id="{AC46CF30-80AE-4EE2-993D-5959AE85A23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5489414"/>
                  </p:ext>
                </p:extLst>
              </p:nvPr>
            </p:nvGraphicFramePr>
            <p:xfrm>
              <a:off x="3212782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8" name="Chart 32">
                <a:extLst>
                  <a:ext uri="{FF2B5EF4-FFF2-40B4-BE49-F238E27FC236}">
                    <a16:creationId xmlns:a16="http://schemas.microsoft.com/office/drawing/2014/main" id="{8BDB4555-8243-4A21-BF49-FFC2EB8530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50606886"/>
                  </p:ext>
                </p:extLst>
              </p:nvPr>
            </p:nvGraphicFramePr>
            <p:xfrm>
              <a:off x="5187595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59" name="Chart 33">
                <a:extLst>
                  <a:ext uri="{FF2B5EF4-FFF2-40B4-BE49-F238E27FC236}">
                    <a16:creationId xmlns:a16="http://schemas.microsoft.com/office/drawing/2014/main" id="{93F4DEA5-34FB-4274-ACEE-547FAFBFE0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1375751"/>
                  </p:ext>
                </p:extLst>
              </p:nvPr>
            </p:nvGraphicFramePr>
            <p:xfrm>
              <a:off x="7162408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graphicFrame>
          <p:nvGraphicFramePr>
            <p:cNvPr id="73" name="Chart 7">
              <a:extLst>
                <a:ext uri="{FF2B5EF4-FFF2-40B4-BE49-F238E27FC236}">
                  <a16:creationId xmlns:a16="http://schemas.microsoft.com/office/drawing/2014/main" id="{AC9A240D-8E23-4A0E-8EEF-F120D47636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7015763"/>
                </p:ext>
              </p:extLst>
            </p:nvPr>
          </p:nvGraphicFramePr>
          <p:xfrm>
            <a:off x="2332299" y="3135174"/>
            <a:ext cx="2148612" cy="1805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4" name="Chart 32">
              <a:extLst>
                <a:ext uri="{FF2B5EF4-FFF2-40B4-BE49-F238E27FC236}">
                  <a16:creationId xmlns:a16="http://schemas.microsoft.com/office/drawing/2014/main" id="{58191C82-6A1E-45EA-89B3-1C01E28345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33487279"/>
                </p:ext>
              </p:extLst>
            </p:nvPr>
          </p:nvGraphicFramePr>
          <p:xfrm>
            <a:off x="3995068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75" name="Chart 33">
              <a:extLst>
                <a:ext uri="{FF2B5EF4-FFF2-40B4-BE49-F238E27FC236}">
                  <a16:creationId xmlns:a16="http://schemas.microsoft.com/office/drawing/2014/main" id="{57C9EE8F-7478-4BD1-8F66-AA58CF5EF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2227958"/>
                </p:ext>
              </p:extLst>
            </p:nvPr>
          </p:nvGraphicFramePr>
          <p:xfrm>
            <a:off x="5657836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26" name="Immagine 25">
            <a:extLst>
              <a:ext uri="{FF2B5EF4-FFF2-40B4-BE49-F238E27FC236}">
                <a16:creationId xmlns:a16="http://schemas.microsoft.com/office/drawing/2014/main" id="{237AD79D-A895-4E13-B894-38DE0AB8E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067" y="2334681"/>
            <a:ext cx="1867795" cy="17443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AC986705-D4B4-43A9-9D7D-7CBB232DC68D}"/>
              </a:ext>
            </a:extLst>
          </p:cNvPr>
          <p:cNvSpPr/>
          <p:nvPr/>
        </p:nvSpPr>
        <p:spPr>
          <a:xfrm>
            <a:off x="3351392" y="2029633"/>
            <a:ext cx="6719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4,7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DDFC044-9A94-40D9-909B-4947DFFFFE35}"/>
              </a:ext>
            </a:extLst>
          </p:cNvPr>
          <p:cNvSpPr/>
          <p:nvPr/>
        </p:nvSpPr>
        <p:spPr>
          <a:xfrm>
            <a:off x="5447928" y="2029633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F5B9D17-E750-4B7F-A2E9-7BE1BCE12477}"/>
              </a:ext>
            </a:extLst>
          </p:cNvPr>
          <p:cNvSpPr/>
          <p:nvPr/>
        </p:nvSpPr>
        <p:spPr>
          <a:xfrm>
            <a:off x="7457497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4,65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F1059D4-D051-417E-A0CC-F65C9B6FB049}"/>
              </a:ext>
            </a:extLst>
          </p:cNvPr>
          <p:cNvSpPr/>
          <p:nvPr/>
        </p:nvSpPr>
        <p:spPr>
          <a:xfrm>
            <a:off x="3351391" y="4327144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18B551E-BAD7-4E08-936A-DE56494E72AD}"/>
              </a:ext>
            </a:extLst>
          </p:cNvPr>
          <p:cNvSpPr/>
          <p:nvPr/>
        </p:nvSpPr>
        <p:spPr>
          <a:xfrm>
            <a:off x="5348614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4,65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6E2CCD3-16A9-4F81-A340-255B93442F72}"/>
              </a:ext>
            </a:extLst>
          </p:cNvPr>
          <p:cNvSpPr/>
          <p:nvPr/>
        </p:nvSpPr>
        <p:spPr>
          <a:xfrm>
            <a:off x="7433785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4,65</a:t>
            </a:r>
          </a:p>
        </p:txBody>
      </p:sp>
    </p:spTree>
    <p:extLst>
      <p:ext uri="{BB962C8B-B14F-4D97-AF65-F5344CB8AC3E}">
        <p14:creationId xmlns:p14="http://schemas.microsoft.com/office/powerpoint/2010/main" val="2369077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75</a:t>
            </a:fld>
            <a:endParaRPr lang="en-US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9D08C45-3E4D-419A-9A18-3A6B92B67E24}"/>
              </a:ext>
            </a:extLst>
          </p:cNvPr>
          <p:cNvGrpSpPr/>
          <p:nvPr/>
        </p:nvGrpSpPr>
        <p:grpSpPr>
          <a:xfrm>
            <a:off x="242444" y="1811110"/>
            <a:ext cx="2181148" cy="2121946"/>
            <a:chOff x="242444" y="1811110"/>
            <a:chExt cx="2592288" cy="2592288"/>
          </a:xfrm>
        </p:grpSpPr>
        <p:grpSp>
          <p:nvGrpSpPr>
            <p:cNvPr id="61" name="Group 201">
              <a:extLst>
                <a:ext uri="{FF2B5EF4-FFF2-40B4-BE49-F238E27FC236}">
                  <a16:creationId xmlns:a16="http://schemas.microsoft.com/office/drawing/2014/main" id="{F5C55EB4-6CD8-47EC-8B29-6DD4899E2910}"/>
                </a:ext>
              </a:extLst>
            </p:cNvPr>
            <p:cNvGrpSpPr/>
            <p:nvPr/>
          </p:nvGrpSpPr>
          <p:grpSpPr>
            <a:xfrm>
              <a:off x="242444" y="1811110"/>
              <a:ext cx="2592288" cy="2592288"/>
              <a:chOff x="823920" y="1888567"/>
              <a:chExt cx="3230377" cy="3080865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2" name="Oval 202">
                <a:extLst>
                  <a:ext uri="{FF2B5EF4-FFF2-40B4-BE49-F238E27FC236}">
                    <a16:creationId xmlns:a16="http://schemas.microsoft.com/office/drawing/2014/main" id="{72E28DD0-1BB6-4A6C-81AE-141F8D6DCC2A}"/>
                  </a:ext>
                </a:extLst>
              </p:cNvPr>
              <p:cNvSpPr/>
              <p:nvPr/>
            </p:nvSpPr>
            <p:spPr>
              <a:xfrm>
                <a:off x="1297826" y="2212300"/>
                <a:ext cx="2520280" cy="2520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203">
                <a:extLst>
                  <a:ext uri="{FF2B5EF4-FFF2-40B4-BE49-F238E27FC236}">
                    <a16:creationId xmlns:a16="http://schemas.microsoft.com/office/drawing/2014/main" id="{D4D67518-7A06-4F5D-9DF2-631E2B1315EE}"/>
                  </a:ext>
                </a:extLst>
              </p:cNvPr>
              <p:cNvGrpSpPr/>
              <p:nvPr/>
            </p:nvGrpSpPr>
            <p:grpSpPr>
              <a:xfrm>
                <a:off x="823920" y="1888567"/>
                <a:ext cx="3230377" cy="3080865"/>
                <a:chOff x="3041649" y="2292351"/>
                <a:chExt cx="5139979" cy="4902085"/>
              </a:xfrm>
              <a:grpFill/>
            </p:grpSpPr>
            <p:grpSp>
              <p:nvGrpSpPr>
                <p:cNvPr id="64" name="Group 204">
                  <a:extLst>
                    <a:ext uri="{FF2B5EF4-FFF2-40B4-BE49-F238E27FC236}">
                      <a16:creationId xmlns:a16="http://schemas.microsoft.com/office/drawing/2014/main" id="{A048C56F-13BF-4DD7-9B17-0DBF10486F55}"/>
                    </a:ext>
                  </a:extLst>
                </p:cNvPr>
                <p:cNvGrpSpPr/>
                <p:nvPr/>
              </p:nvGrpSpPr>
              <p:grpSpPr>
                <a:xfrm>
                  <a:off x="3041649" y="2292351"/>
                  <a:ext cx="5123177" cy="4902085"/>
                  <a:chOff x="3041649" y="2292351"/>
                  <a:chExt cx="5123177" cy="4902085"/>
                </a:xfrm>
                <a:grpFill/>
              </p:grpSpPr>
              <p:sp>
                <p:nvSpPr>
                  <p:cNvPr id="66" name="Freeform 38">
                    <a:extLst>
                      <a:ext uri="{FF2B5EF4-FFF2-40B4-BE49-F238E27FC236}">
                        <a16:creationId xmlns:a16="http://schemas.microsoft.com/office/drawing/2014/main" id="{DF2C47B8-0EAC-4610-8A7F-81EC10C70F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20859" y="2826013"/>
                    <a:ext cx="4046144" cy="4050997"/>
                  </a:xfrm>
                  <a:custGeom>
                    <a:avLst/>
                    <a:gdLst>
                      <a:gd name="T0" fmla="*/ 1291 w 2582"/>
                      <a:gd name="T1" fmla="*/ 84 h 2583"/>
                      <a:gd name="T2" fmla="*/ 83 w 2582"/>
                      <a:gd name="T3" fmla="*/ 1291 h 2583"/>
                      <a:gd name="T4" fmla="*/ 1291 w 2582"/>
                      <a:gd name="T5" fmla="*/ 2499 h 2583"/>
                      <a:gd name="T6" fmla="*/ 2499 w 2582"/>
                      <a:gd name="T7" fmla="*/ 1291 h 2583"/>
                      <a:gd name="T8" fmla="*/ 1291 w 2582"/>
                      <a:gd name="T9" fmla="*/ 84 h 2583"/>
                      <a:gd name="T10" fmla="*/ 1291 w 2582"/>
                      <a:gd name="T11" fmla="*/ 2583 h 2583"/>
                      <a:gd name="T12" fmla="*/ 0 w 2582"/>
                      <a:gd name="T13" fmla="*/ 1291 h 2583"/>
                      <a:gd name="T14" fmla="*/ 1291 w 2582"/>
                      <a:gd name="T15" fmla="*/ 0 h 2583"/>
                      <a:gd name="T16" fmla="*/ 2582 w 2582"/>
                      <a:gd name="T17" fmla="*/ 1291 h 2583"/>
                      <a:gd name="T18" fmla="*/ 1291 w 2582"/>
                      <a:gd name="T19" fmla="*/ 2583 h 2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82" h="2583">
                        <a:moveTo>
                          <a:pt x="1291" y="84"/>
                        </a:moveTo>
                        <a:cubicBezTo>
                          <a:pt x="625" y="84"/>
                          <a:pt x="83" y="625"/>
                          <a:pt x="83" y="1291"/>
                        </a:cubicBezTo>
                        <a:cubicBezTo>
                          <a:pt x="83" y="1958"/>
                          <a:pt x="625" y="2499"/>
                          <a:pt x="1291" y="2499"/>
                        </a:cubicBezTo>
                        <a:cubicBezTo>
                          <a:pt x="1957" y="2499"/>
                          <a:pt x="2499" y="1958"/>
                          <a:pt x="2499" y="1291"/>
                        </a:cubicBezTo>
                        <a:cubicBezTo>
                          <a:pt x="2499" y="625"/>
                          <a:pt x="1957" y="84"/>
                          <a:pt x="1291" y="84"/>
                        </a:cubicBezTo>
                        <a:close/>
                        <a:moveTo>
                          <a:pt x="1291" y="2583"/>
                        </a:moveTo>
                        <a:cubicBezTo>
                          <a:pt x="579" y="2583"/>
                          <a:pt x="0" y="2003"/>
                          <a:pt x="0" y="1291"/>
                        </a:cubicBezTo>
                        <a:cubicBezTo>
                          <a:pt x="0" y="579"/>
                          <a:pt x="579" y="0"/>
                          <a:pt x="1291" y="0"/>
                        </a:cubicBezTo>
                        <a:cubicBezTo>
                          <a:pt x="2003" y="0"/>
                          <a:pt x="2582" y="579"/>
                          <a:pt x="2582" y="1291"/>
                        </a:cubicBezTo>
                        <a:cubicBezTo>
                          <a:pt x="2582" y="2003"/>
                          <a:pt x="2003" y="2583"/>
                          <a:pt x="1291" y="25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67">
                    <a:extLst>
                      <a:ext uri="{FF2B5EF4-FFF2-40B4-BE49-F238E27FC236}">
                        <a16:creationId xmlns:a16="http://schemas.microsoft.com/office/drawing/2014/main" id="{1C9E6B2D-F6D4-42A2-95E0-B0BEE983E4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0562" y="4111661"/>
                    <a:ext cx="4853" cy="14556"/>
                  </a:xfrm>
                  <a:custGeom>
                    <a:avLst/>
                    <a:gdLst>
                      <a:gd name="T0" fmla="*/ 3 w 3"/>
                      <a:gd name="T1" fmla="*/ 0 h 12"/>
                      <a:gd name="T2" fmla="*/ 0 w 3"/>
                      <a:gd name="T3" fmla="*/ 12 h 12"/>
                      <a:gd name="T4" fmla="*/ 3 w 3"/>
                      <a:gd name="T5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12">
                        <a:moveTo>
                          <a:pt x="3" y="0"/>
                        </a:moveTo>
                        <a:cubicBezTo>
                          <a:pt x="2" y="4"/>
                          <a:pt x="1" y="8"/>
                          <a:pt x="0" y="12"/>
                        </a:cubicBezTo>
                        <a:cubicBezTo>
                          <a:pt x="1" y="7"/>
                          <a:pt x="2" y="3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" name="Freeform 70">
                    <a:extLst>
                      <a:ext uri="{FF2B5EF4-FFF2-40B4-BE49-F238E27FC236}">
                        <a16:creationId xmlns:a16="http://schemas.microsoft.com/office/drawing/2014/main" id="{99D6AB7A-42DE-4A55-BB1E-4997168FA8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671" y="4184432"/>
                    <a:ext cx="0" cy="4853"/>
                  </a:xfrm>
                  <a:custGeom>
                    <a:avLst/>
                    <a:gdLst>
                      <a:gd name="T0" fmla="*/ 0 w 1"/>
                      <a:gd name="T1" fmla="*/ 1 h 5"/>
                      <a:gd name="T2" fmla="*/ 0 w 1"/>
                      <a:gd name="T3" fmla="*/ 5 h 5"/>
                      <a:gd name="T4" fmla="*/ 0 w 1"/>
                      <a:gd name="T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5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1" y="2"/>
                          <a:pt x="1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" name="Freeform: Shape 209">
                    <a:extLst>
                      <a:ext uri="{FF2B5EF4-FFF2-40B4-BE49-F238E27FC236}">
                        <a16:creationId xmlns:a16="http://schemas.microsoft.com/office/drawing/2014/main" id="{731B0BF9-DE6E-4566-B24D-D4D0B79763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0619" y="2430593"/>
                    <a:ext cx="4703028" cy="4763843"/>
                  </a:xfrm>
                  <a:custGeom>
                    <a:avLst/>
                    <a:gdLst>
                      <a:gd name="connsiteX0" fmla="*/ 302877 w 4703028"/>
                      <a:gd name="connsiteY0" fmla="*/ 1545076 h 4763843"/>
                      <a:gd name="connsiteX1" fmla="*/ 301309 w 4703028"/>
                      <a:gd name="connsiteY1" fmla="*/ 1609350 h 4763843"/>
                      <a:gd name="connsiteX2" fmla="*/ 168036 w 4703028"/>
                      <a:gd name="connsiteY2" fmla="*/ 2510754 h 4763843"/>
                      <a:gd name="connsiteX3" fmla="*/ 384408 w 4703028"/>
                      <a:gd name="connsiteY3" fmla="*/ 3388643 h 4763843"/>
                      <a:gd name="connsiteX4" fmla="*/ 404791 w 4703028"/>
                      <a:gd name="connsiteY4" fmla="*/ 3387075 h 4763843"/>
                      <a:gd name="connsiteX5" fmla="*/ 257407 w 4703028"/>
                      <a:gd name="connsiteY5" fmla="*/ 2897966 h 4763843"/>
                      <a:gd name="connsiteX6" fmla="*/ 276222 w 4703028"/>
                      <a:gd name="connsiteY6" fmla="*/ 2805474 h 4763843"/>
                      <a:gd name="connsiteX7" fmla="*/ 323259 w 4703028"/>
                      <a:gd name="connsiteY7" fmla="*/ 2883857 h 4763843"/>
                      <a:gd name="connsiteX8" fmla="*/ 715237 w 4703028"/>
                      <a:gd name="connsiteY8" fmla="*/ 3780558 h 4763843"/>
                      <a:gd name="connsiteX9" fmla="*/ 1085264 w 4703028"/>
                      <a:gd name="connsiteY9" fmla="*/ 4136416 h 4763843"/>
                      <a:gd name="connsiteX10" fmla="*/ 1516440 w 4703028"/>
                      <a:gd name="connsiteY10" fmla="*/ 4415460 h 4763843"/>
                      <a:gd name="connsiteX11" fmla="*/ 1997788 w 4703028"/>
                      <a:gd name="connsiteY11" fmla="*/ 4597308 h 4763843"/>
                      <a:gd name="connsiteX12" fmla="*/ 2508927 w 4703028"/>
                      <a:gd name="connsiteY12" fmla="*/ 4661582 h 4763843"/>
                      <a:gd name="connsiteX13" fmla="*/ 3096894 w 4703028"/>
                      <a:gd name="connsiteY13" fmla="*/ 4631796 h 4763843"/>
                      <a:gd name="connsiteX14" fmla="*/ 3385390 w 4703028"/>
                      <a:gd name="connsiteY14" fmla="*/ 4575361 h 4763843"/>
                      <a:gd name="connsiteX15" fmla="*/ 3670749 w 4703028"/>
                      <a:gd name="connsiteY15" fmla="*/ 4471895 h 4763843"/>
                      <a:gd name="connsiteX16" fmla="*/ 4250876 w 4703028"/>
                      <a:gd name="connsiteY16" fmla="*/ 3953000 h 4763843"/>
                      <a:gd name="connsiteX17" fmla="*/ 4645990 w 4703028"/>
                      <a:gd name="connsiteY17" fmla="*/ 3286745 h 4763843"/>
                      <a:gd name="connsiteX18" fmla="*/ 4666373 w 4703028"/>
                      <a:gd name="connsiteY18" fmla="*/ 2874451 h 4763843"/>
                      <a:gd name="connsiteX19" fmla="*/ 4605224 w 4703028"/>
                      <a:gd name="connsiteY19" fmla="*/ 2485672 h 4763843"/>
                      <a:gd name="connsiteX20" fmla="*/ 4608360 w 4703028"/>
                      <a:gd name="connsiteY20" fmla="*/ 2444912 h 4763843"/>
                      <a:gd name="connsiteX21" fmla="*/ 4625607 w 4703028"/>
                      <a:gd name="connsiteY21" fmla="*/ 2449615 h 4763843"/>
                      <a:gd name="connsiteX22" fmla="*/ 4669509 w 4703028"/>
                      <a:gd name="connsiteY22" fmla="*/ 3271069 h 4763843"/>
                      <a:gd name="connsiteX23" fmla="*/ 4537804 w 4703028"/>
                      <a:gd name="connsiteY23" fmla="*/ 3595574 h 4763843"/>
                      <a:gd name="connsiteX24" fmla="*/ 4327704 w 4703028"/>
                      <a:gd name="connsiteY24" fmla="*/ 3894997 h 4763843"/>
                      <a:gd name="connsiteX25" fmla="*/ 4040776 w 4703028"/>
                      <a:gd name="connsiteY25" fmla="*/ 4219502 h 4763843"/>
                      <a:gd name="connsiteX26" fmla="*/ 3694268 w 4703028"/>
                      <a:gd name="connsiteY26" fmla="*/ 4484437 h 4763843"/>
                      <a:gd name="connsiteX27" fmla="*/ 3184697 w 4703028"/>
                      <a:gd name="connsiteY27" fmla="*/ 4691367 h 4763843"/>
                      <a:gd name="connsiteX28" fmla="*/ 2642200 w 4703028"/>
                      <a:gd name="connsiteY28" fmla="*/ 4763480 h 4763843"/>
                      <a:gd name="connsiteX29" fmla="*/ 2099703 w 4703028"/>
                      <a:gd name="connsiteY29" fmla="*/ 4714882 h 4763843"/>
                      <a:gd name="connsiteX30" fmla="*/ 1571317 w 4703028"/>
                      <a:gd name="connsiteY30" fmla="*/ 4553414 h 4763843"/>
                      <a:gd name="connsiteX31" fmla="*/ 908090 w 4703028"/>
                      <a:gd name="connsiteY31" fmla="*/ 4147390 h 4763843"/>
                      <a:gd name="connsiteX32" fmla="*/ 633706 w 4703028"/>
                      <a:gd name="connsiteY32" fmla="*/ 3866779 h 4763843"/>
                      <a:gd name="connsiteX33" fmla="*/ 409495 w 4703028"/>
                      <a:gd name="connsiteY33" fmla="*/ 3539138 h 4763843"/>
                      <a:gd name="connsiteX34" fmla="*/ 378136 w 4703028"/>
                      <a:gd name="connsiteY34" fmla="*/ 3465458 h 4763843"/>
                      <a:gd name="connsiteX35" fmla="*/ 119431 w 4703028"/>
                      <a:gd name="connsiteY35" fmla="*/ 2548378 h 4763843"/>
                      <a:gd name="connsiteX36" fmla="*/ 258975 w 4703028"/>
                      <a:gd name="connsiteY36" fmla="*/ 1595241 h 4763843"/>
                      <a:gd name="connsiteX37" fmla="*/ 302877 w 4703028"/>
                      <a:gd name="connsiteY37" fmla="*/ 1545076 h 4763843"/>
                      <a:gd name="connsiteX38" fmla="*/ 1990177 w 4703028"/>
                      <a:gd name="connsiteY38" fmla="*/ 145 h 4763843"/>
                      <a:gd name="connsiteX39" fmla="*/ 2005686 w 4703028"/>
                      <a:gd name="connsiteY39" fmla="*/ 6997 h 4763843"/>
                      <a:gd name="connsiteX40" fmla="*/ 1971133 w 4703028"/>
                      <a:gd name="connsiteY40" fmla="*/ 30491 h 4763843"/>
                      <a:gd name="connsiteX41" fmla="*/ 1595760 w 4703028"/>
                      <a:gd name="connsiteY41" fmla="*/ 169887 h 4763843"/>
                      <a:gd name="connsiteX42" fmla="*/ 1245516 w 4703028"/>
                      <a:gd name="connsiteY42" fmla="*/ 354704 h 4763843"/>
                      <a:gd name="connsiteX43" fmla="*/ 639264 w 4703028"/>
                      <a:gd name="connsiteY43" fmla="*/ 860601 h 4763843"/>
                      <a:gd name="connsiteX44" fmla="*/ 219914 w 4703028"/>
                      <a:gd name="connsiteY44" fmla="*/ 1537218 h 4763843"/>
                      <a:gd name="connsiteX45" fmla="*/ 64424 w 4703028"/>
                      <a:gd name="connsiteY45" fmla="*/ 2328172 h 4763843"/>
                      <a:gd name="connsiteX46" fmla="*/ 224626 w 4703028"/>
                      <a:gd name="connsiteY46" fmla="*/ 3156716 h 4763843"/>
                      <a:gd name="connsiteX47" fmla="*/ 612564 w 4703028"/>
                      <a:gd name="connsiteY47" fmla="*/ 3894417 h 4763843"/>
                      <a:gd name="connsiteX48" fmla="*/ 618846 w 4703028"/>
                      <a:gd name="connsiteY48" fmla="*/ 3927308 h 4763843"/>
                      <a:gd name="connsiteX49" fmla="*/ 587434 w 4703028"/>
                      <a:gd name="connsiteY49" fmla="*/ 3902248 h 4763843"/>
                      <a:gd name="connsiteX50" fmla="*/ 380115 w 4703028"/>
                      <a:gd name="connsiteY50" fmla="*/ 3573337 h 4763843"/>
                      <a:gd name="connsiteX51" fmla="*/ 210490 w 4703028"/>
                      <a:gd name="connsiteY51" fmla="*/ 3233462 h 4763843"/>
                      <a:gd name="connsiteX52" fmla="*/ 83271 w 4703028"/>
                      <a:gd name="connsiteY52" fmla="*/ 2870093 h 4763843"/>
                      <a:gd name="connsiteX53" fmla="*/ 9453 w 4703028"/>
                      <a:gd name="connsiteY53" fmla="*/ 2473833 h 4763843"/>
                      <a:gd name="connsiteX54" fmla="*/ 51859 w 4703028"/>
                      <a:gd name="connsiteY54" fmla="*/ 1864564 h 4763843"/>
                      <a:gd name="connsiteX55" fmla="*/ 282738 w 4703028"/>
                      <a:gd name="connsiteY55" fmla="*/ 1308547 h 4763843"/>
                      <a:gd name="connsiteX56" fmla="*/ 1000502 w 4703028"/>
                      <a:gd name="connsiteY56" fmla="*/ 489401 h 4763843"/>
                      <a:gd name="connsiteX57" fmla="*/ 1961709 w 4703028"/>
                      <a:gd name="connsiteY57" fmla="*/ 3865 h 4763843"/>
                      <a:gd name="connsiteX58" fmla="*/ 1990177 w 4703028"/>
                      <a:gd name="connsiteY58" fmla="*/ 145 h 4763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4703028" h="4763843">
                        <a:moveTo>
                          <a:pt x="302877" y="1545076"/>
                        </a:moveTo>
                        <a:cubicBezTo>
                          <a:pt x="313852" y="1549779"/>
                          <a:pt x="313852" y="1577997"/>
                          <a:pt x="301309" y="1609350"/>
                        </a:cubicBezTo>
                        <a:cubicBezTo>
                          <a:pt x="197827" y="1897799"/>
                          <a:pt x="152357" y="2206628"/>
                          <a:pt x="168036" y="2510754"/>
                        </a:cubicBezTo>
                        <a:cubicBezTo>
                          <a:pt x="180580" y="2814880"/>
                          <a:pt x="255839" y="3115870"/>
                          <a:pt x="384408" y="3388643"/>
                        </a:cubicBezTo>
                        <a:cubicBezTo>
                          <a:pt x="390680" y="3383940"/>
                          <a:pt x="396951" y="3383940"/>
                          <a:pt x="404791" y="3387075"/>
                        </a:cubicBezTo>
                        <a:cubicBezTo>
                          <a:pt x="335803" y="3230309"/>
                          <a:pt x="290333" y="3064138"/>
                          <a:pt x="257407" y="2897966"/>
                        </a:cubicBezTo>
                        <a:cubicBezTo>
                          <a:pt x="249568" y="2849368"/>
                          <a:pt x="257407" y="2808609"/>
                          <a:pt x="276222" y="2805474"/>
                        </a:cubicBezTo>
                        <a:cubicBezTo>
                          <a:pt x="293469" y="2802339"/>
                          <a:pt x="315420" y="2838395"/>
                          <a:pt x="323259" y="2883857"/>
                        </a:cubicBezTo>
                        <a:cubicBezTo>
                          <a:pt x="400087" y="3203659"/>
                          <a:pt x="528656" y="3509353"/>
                          <a:pt x="715237" y="3780558"/>
                        </a:cubicBezTo>
                        <a:cubicBezTo>
                          <a:pt x="828127" y="3910673"/>
                          <a:pt x="951992" y="4029815"/>
                          <a:pt x="1085264" y="4136416"/>
                        </a:cubicBezTo>
                        <a:cubicBezTo>
                          <a:pt x="1218537" y="4243017"/>
                          <a:pt x="1362784" y="4338644"/>
                          <a:pt x="1516440" y="4415460"/>
                        </a:cubicBezTo>
                        <a:cubicBezTo>
                          <a:pt x="1670095" y="4493842"/>
                          <a:pt x="1831590" y="4554981"/>
                          <a:pt x="1997788" y="4597308"/>
                        </a:cubicBezTo>
                        <a:cubicBezTo>
                          <a:pt x="2165555" y="4638067"/>
                          <a:pt x="2338025" y="4660014"/>
                          <a:pt x="2508927" y="4661582"/>
                        </a:cubicBezTo>
                        <a:cubicBezTo>
                          <a:pt x="2709620" y="4663150"/>
                          <a:pt x="2902473" y="4655311"/>
                          <a:pt x="3096894" y="4631796"/>
                        </a:cubicBezTo>
                        <a:cubicBezTo>
                          <a:pt x="3192537" y="4617688"/>
                          <a:pt x="3289747" y="4602011"/>
                          <a:pt x="3385390" y="4575361"/>
                        </a:cubicBezTo>
                        <a:cubicBezTo>
                          <a:pt x="3482600" y="4550278"/>
                          <a:pt x="3576675" y="4514222"/>
                          <a:pt x="3670749" y="4471895"/>
                        </a:cubicBezTo>
                        <a:cubicBezTo>
                          <a:pt x="3890257" y="4326103"/>
                          <a:pt x="4084678" y="4152093"/>
                          <a:pt x="4250876" y="3953000"/>
                        </a:cubicBezTo>
                        <a:cubicBezTo>
                          <a:pt x="4415507" y="3755475"/>
                          <a:pt x="4550348" y="3529732"/>
                          <a:pt x="4645990" y="3286745"/>
                        </a:cubicBezTo>
                        <a:cubicBezTo>
                          <a:pt x="4663237" y="3150359"/>
                          <a:pt x="4671077" y="3010837"/>
                          <a:pt x="4666373" y="2874451"/>
                        </a:cubicBezTo>
                        <a:cubicBezTo>
                          <a:pt x="4661669" y="2738065"/>
                          <a:pt x="4641286" y="2604814"/>
                          <a:pt x="4605224" y="2485672"/>
                        </a:cubicBezTo>
                        <a:cubicBezTo>
                          <a:pt x="4600521" y="2473130"/>
                          <a:pt x="4602089" y="2452751"/>
                          <a:pt x="4608360" y="2444912"/>
                        </a:cubicBezTo>
                        <a:cubicBezTo>
                          <a:pt x="4613064" y="2433939"/>
                          <a:pt x="4622471" y="2435506"/>
                          <a:pt x="4625607" y="2449615"/>
                        </a:cubicBezTo>
                        <a:cubicBezTo>
                          <a:pt x="4700867" y="2689467"/>
                          <a:pt x="4732225" y="2966943"/>
                          <a:pt x="4669509" y="3271069"/>
                        </a:cubicBezTo>
                        <a:cubicBezTo>
                          <a:pt x="4645990" y="3380805"/>
                          <a:pt x="4598953" y="3490541"/>
                          <a:pt x="4537804" y="3595574"/>
                        </a:cubicBezTo>
                        <a:cubicBezTo>
                          <a:pt x="4476656" y="3700607"/>
                          <a:pt x="4404532" y="3800937"/>
                          <a:pt x="4327704" y="3894997"/>
                        </a:cubicBezTo>
                        <a:cubicBezTo>
                          <a:pt x="4238333" y="4009436"/>
                          <a:pt x="4144259" y="4119172"/>
                          <a:pt x="4040776" y="4219502"/>
                        </a:cubicBezTo>
                        <a:cubicBezTo>
                          <a:pt x="3935726" y="4319832"/>
                          <a:pt x="3821269" y="4410757"/>
                          <a:pt x="3694268" y="4484437"/>
                        </a:cubicBezTo>
                        <a:cubicBezTo>
                          <a:pt x="3534341" y="4576928"/>
                          <a:pt x="3361871" y="4645905"/>
                          <a:pt x="3184697" y="4691367"/>
                        </a:cubicBezTo>
                        <a:cubicBezTo>
                          <a:pt x="3005955" y="4738397"/>
                          <a:pt x="2824077" y="4761912"/>
                          <a:pt x="2642200" y="4763480"/>
                        </a:cubicBezTo>
                        <a:cubicBezTo>
                          <a:pt x="2460322" y="4766615"/>
                          <a:pt x="2280012" y="4749371"/>
                          <a:pt x="2099703" y="4714882"/>
                        </a:cubicBezTo>
                        <a:cubicBezTo>
                          <a:pt x="1920961" y="4678826"/>
                          <a:pt x="1743787" y="4623958"/>
                          <a:pt x="1571317" y="4553414"/>
                        </a:cubicBezTo>
                        <a:cubicBezTo>
                          <a:pt x="1328290" y="4454651"/>
                          <a:pt x="1104079" y="4318265"/>
                          <a:pt x="908090" y="4147390"/>
                        </a:cubicBezTo>
                        <a:cubicBezTo>
                          <a:pt x="809312" y="4061169"/>
                          <a:pt x="716805" y="3968677"/>
                          <a:pt x="633706" y="3866779"/>
                        </a:cubicBezTo>
                        <a:cubicBezTo>
                          <a:pt x="550607" y="3764881"/>
                          <a:pt x="475347" y="3655145"/>
                          <a:pt x="409495" y="3539138"/>
                        </a:cubicBezTo>
                        <a:cubicBezTo>
                          <a:pt x="393815" y="3514056"/>
                          <a:pt x="382840" y="3488973"/>
                          <a:pt x="378136" y="3465458"/>
                        </a:cubicBezTo>
                        <a:cubicBezTo>
                          <a:pt x="230753" y="3184847"/>
                          <a:pt x="141382" y="2869748"/>
                          <a:pt x="119431" y="2548378"/>
                        </a:cubicBezTo>
                        <a:cubicBezTo>
                          <a:pt x="99048" y="2228575"/>
                          <a:pt x="144518" y="1899367"/>
                          <a:pt x="258975" y="1595241"/>
                        </a:cubicBezTo>
                        <a:cubicBezTo>
                          <a:pt x="271518" y="1562320"/>
                          <a:pt x="290333" y="1540373"/>
                          <a:pt x="302877" y="1545076"/>
                        </a:cubicBezTo>
                        <a:close/>
                        <a:moveTo>
                          <a:pt x="1990177" y="145"/>
                        </a:moveTo>
                        <a:cubicBezTo>
                          <a:pt x="1998226" y="732"/>
                          <a:pt x="2004116" y="3082"/>
                          <a:pt x="2005686" y="6997"/>
                        </a:cubicBezTo>
                        <a:cubicBezTo>
                          <a:pt x="2005686" y="14829"/>
                          <a:pt x="1993121" y="24226"/>
                          <a:pt x="1971133" y="30491"/>
                        </a:cubicBezTo>
                        <a:cubicBezTo>
                          <a:pt x="1842344" y="69647"/>
                          <a:pt x="1716696" y="115068"/>
                          <a:pt x="1595760" y="169887"/>
                        </a:cubicBezTo>
                        <a:cubicBezTo>
                          <a:pt x="1474823" y="223139"/>
                          <a:pt x="1357028" y="285789"/>
                          <a:pt x="1245516" y="354704"/>
                        </a:cubicBezTo>
                        <a:cubicBezTo>
                          <a:pt x="1020920" y="492533"/>
                          <a:pt x="815171" y="661688"/>
                          <a:pt x="639264" y="860601"/>
                        </a:cubicBezTo>
                        <a:cubicBezTo>
                          <a:pt x="464928" y="1059514"/>
                          <a:pt x="318862" y="1286619"/>
                          <a:pt x="219914" y="1537218"/>
                        </a:cubicBezTo>
                        <a:cubicBezTo>
                          <a:pt x="117825" y="1786252"/>
                          <a:pt x="64424" y="2057212"/>
                          <a:pt x="64424" y="2328172"/>
                        </a:cubicBezTo>
                        <a:cubicBezTo>
                          <a:pt x="67565" y="2619494"/>
                          <a:pt x="127249" y="2896719"/>
                          <a:pt x="224626" y="3156716"/>
                        </a:cubicBezTo>
                        <a:cubicBezTo>
                          <a:pt x="322003" y="3416712"/>
                          <a:pt x="453933" y="3657914"/>
                          <a:pt x="612564" y="3894417"/>
                        </a:cubicBezTo>
                        <a:cubicBezTo>
                          <a:pt x="621988" y="3910079"/>
                          <a:pt x="625129" y="3922609"/>
                          <a:pt x="618846" y="3927308"/>
                        </a:cubicBezTo>
                        <a:cubicBezTo>
                          <a:pt x="610993" y="3927308"/>
                          <a:pt x="596858" y="3916344"/>
                          <a:pt x="587434" y="3902248"/>
                        </a:cubicBezTo>
                        <a:cubicBezTo>
                          <a:pt x="510475" y="3792611"/>
                          <a:pt x="442939" y="3684540"/>
                          <a:pt x="380115" y="3573337"/>
                        </a:cubicBezTo>
                        <a:cubicBezTo>
                          <a:pt x="315721" y="3463700"/>
                          <a:pt x="260750" y="3350930"/>
                          <a:pt x="210490" y="3233462"/>
                        </a:cubicBezTo>
                        <a:cubicBezTo>
                          <a:pt x="160231" y="3117560"/>
                          <a:pt x="116254" y="2996959"/>
                          <a:pt x="83271" y="2870093"/>
                        </a:cubicBezTo>
                        <a:cubicBezTo>
                          <a:pt x="48718" y="2744793"/>
                          <a:pt x="22018" y="2611663"/>
                          <a:pt x="9453" y="2473833"/>
                        </a:cubicBezTo>
                        <a:cubicBezTo>
                          <a:pt x="-12535" y="2267089"/>
                          <a:pt x="4741" y="2061911"/>
                          <a:pt x="51859" y="1864564"/>
                        </a:cubicBezTo>
                        <a:cubicBezTo>
                          <a:pt x="98977" y="1668783"/>
                          <a:pt x="177508" y="1480834"/>
                          <a:pt x="282738" y="1308547"/>
                        </a:cubicBezTo>
                        <a:cubicBezTo>
                          <a:pt x="475922" y="989033"/>
                          <a:pt x="717794" y="711807"/>
                          <a:pt x="1000502" y="489401"/>
                        </a:cubicBezTo>
                        <a:cubicBezTo>
                          <a:pt x="1283210" y="266994"/>
                          <a:pt x="1609895" y="96273"/>
                          <a:pt x="1961709" y="3865"/>
                        </a:cubicBezTo>
                        <a:cubicBezTo>
                          <a:pt x="1971918" y="732"/>
                          <a:pt x="1982127" y="-442"/>
                          <a:pt x="1990177" y="1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" name="Freeform 162">
                    <a:extLst>
                      <a:ext uri="{FF2B5EF4-FFF2-40B4-BE49-F238E27FC236}">
                        <a16:creationId xmlns:a16="http://schemas.microsoft.com/office/drawing/2014/main" id="{68B455CC-1589-47C5-AA71-FAC77AB2273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439472" y="2758092"/>
                    <a:ext cx="4725354" cy="4298421"/>
                  </a:xfrm>
                  <a:custGeom>
                    <a:avLst/>
                    <a:gdLst>
                      <a:gd name="T0" fmla="*/ 710 w 3015"/>
                      <a:gd name="T1" fmla="*/ 2394 h 2742"/>
                      <a:gd name="T2" fmla="*/ 1687 w 3015"/>
                      <a:gd name="T3" fmla="*/ 2580 h 2742"/>
                      <a:gd name="T4" fmla="*/ 951 w 3015"/>
                      <a:gd name="T5" fmla="*/ 2492 h 2742"/>
                      <a:gd name="T6" fmla="*/ 2229 w 3015"/>
                      <a:gd name="T7" fmla="*/ 732 h 2742"/>
                      <a:gd name="T8" fmla="*/ 1520 w 3015"/>
                      <a:gd name="T9" fmla="*/ 381 h 2742"/>
                      <a:gd name="T10" fmla="*/ 1110 w 3015"/>
                      <a:gd name="T11" fmla="*/ 428 h 2742"/>
                      <a:gd name="T12" fmla="*/ 879 w 3015"/>
                      <a:gd name="T13" fmla="*/ 518 h 2742"/>
                      <a:gd name="T14" fmla="*/ 661 w 3015"/>
                      <a:gd name="T15" fmla="*/ 700 h 2742"/>
                      <a:gd name="T16" fmla="*/ 823 w 3015"/>
                      <a:gd name="T17" fmla="*/ 565 h 2742"/>
                      <a:gd name="T18" fmla="*/ 878 w 3015"/>
                      <a:gd name="T19" fmla="*/ 563 h 2742"/>
                      <a:gd name="T20" fmla="*/ 605 w 3015"/>
                      <a:gd name="T21" fmla="*/ 888 h 2742"/>
                      <a:gd name="T22" fmla="*/ 490 w 3015"/>
                      <a:gd name="T23" fmla="*/ 1630 h 2742"/>
                      <a:gd name="T24" fmla="*/ 1048 w 3015"/>
                      <a:gd name="T25" fmla="*/ 2139 h 2742"/>
                      <a:gd name="T26" fmla="*/ 1410 w 3015"/>
                      <a:gd name="T27" fmla="*/ 2150 h 2742"/>
                      <a:gd name="T28" fmla="*/ 1024 w 3015"/>
                      <a:gd name="T29" fmla="*/ 2187 h 2742"/>
                      <a:gd name="T30" fmla="*/ 633 w 3015"/>
                      <a:gd name="T31" fmla="*/ 1983 h 2742"/>
                      <a:gd name="T32" fmla="*/ 364 w 3015"/>
                      <a:gd name="T33" fmla="*/ 1048 h 2742"/>
                      <a:gd name="T34" fmla="*/ 382 w 3015"/>
                      <a:gd name="T35" fmla="*/ 985 h 2742"/>
                      <a:gd name="T36" fmla="*/ 267 w 3015"/>
                      <a:gd name="T37" fmla="*/ 1295 h 2742"/>
                      <a:gd name="T38" fmla="*/ 316 w 3015"/>
                      <a:gd name="T39" fmla="*/ 1547 h 2742"/>
                      <a:gd name="T40" fmla="*/ 360 w 3015"/>
                      <a:gd name="T41" fmla="*/ 1586 h 2742"/>
                      <a:gd name="T42" fmla="*/ 557 w 3015"/>
                      <a:gd name="T43" fmla="*/ 2011 h 2742"/>
                      <a:gd name="T44" fmla="*/ 1547 w 3015"/>
                      <a:gd name="T45" fmla="*/ 2383 h 2742"/>
                      <a:gd name="T46" fmla="*/ 2026 w 3015"/>
                      <a:gd name="T47" fmla="*/ 2179 h 2742"/>
                      <a:gd name="T48" fmla="*/ 2354 w 3015"/>
                      <a:gd name="T49" fmla="*/ 1751 h 2742"/>
                      <a:gd name="T50" fmla="*/ 2382 w 3015"/>
                      <a:gd name="T51" fmla="*/ 1766 h 2742"/>
                      <a:gd name="T52" fmla="*/ 1882 w 3015"/>
                      <a:gd name="T53" fmla="*/ 2429 h 2742"/>
                      <a:gd name="T54" fmla="*/ 1903 w 3015"/>
                      <a:gd name="T55" fmla="*/ 2511 h 2742"/>
                      <a:gd name="T56" fmla="*/ 2560 w 3015"/>
                      <a:gd name="T57" fmla="*/ 1916 h 2742"/>
                      <a:gd name="T58" fmla="*/ 2589 w 3015"/>
                      <a:gd name="T59" fmla="*/ 1886 h 2742"/>
                      <a:gd name="T60" fmla="*/ 2589 w 3015"/>
                      <a:gd name="T61" fmla="*/ 1938 h 2742"/>
                      <a:gd name="T62" fmla="*/ 2366 w 3015"/>
                      <a:gd name="T63" fmla="*/ 2311 h 2742"/>
                      <a:gd name="T64" fmla="*/ 2012 w 3015"/>
                      <a:gd name="T65" fmla="*/ 2590 h 2742"/>
                      <a:gd name="T66" fmla="*/ 1571 w 3015"/>
                      <a:gd name="T67" fmla="*/ 2730 h 2742"/>
                      <a:gd name="T68" fmla="*/ 1454 w 3015"/>
                      <a:gd name="T69" fmla="*/ 2740 h 2742"/>
                      <a:gd name="T70" fmla="*/ 1100 w 3015"/>
                      <a:gd name="T71" fmla="*/ 2708 h 2742"/>
                      <a:gd name="T72" fmla="*/ 301 w 3015"/>
                      <a:gd name="T73" fmla="*/ 2192 h 2742"/>
                      <a:gd name="T74" fmla="*/ 4 w 3015"/>
                      <a:gd name="T75" fmla="*/ 1267 h 2742"/>
                      <a:gd name="T76" fmla="*/ 852 w 3015"/>
                      <a:gd name="T77" fmla="*/ 23 h 2742"/>
                      <a:gd name="T78" fmla="*/ 1002 w 3015"/>
                      <a:gd name="T79" fmla="*/ 25 h 2742"/>
                      <a:gd name="T80" fmla="*/ 356 w 3015"/>
                      <a:gd name="T81" fmla="*/ 587 h 2742"/>
                      <a:gd name="T82" fmla="*/ 253 w 3015"/>
                      <a:gd name="T83" fmla="*/ 1854 h 2742"/>
                      <a:gd name="T84" fmla="*/ 185 w 3015"/>
                      <a:gd name="T85" fmla="*/ 1213 h 2742"/>
                      <a:gd name="T86" fmla="*/ 271 w 3015"/>
                      <a:gd name="T87" fmla="*/ 863 h 2742"/>
                      <a:gd name="T88" fmla="*/ 648 w 3015"/>
                      <a:gd name="T89" fmla="*/ 387 h 2742"/>
                      <a:gd name="T90" fmla="*/ 1424 w 3015"/>
                      <a:gd name="T91" fmla="*/ 117 h 2742"/>
                      <a:gd name="T92" fmla="*/ 2581 w 3015"/>
                      <a:gd name="T93" fmla="*/ 523 h 2742"/>
                      <a:gd name="T94" fmla="*/ 2852 w 3015"/>
                      <a:gd name="T95" fmla="*/ 848 h 2742"/>
                      <a:gd name="T96" fmla="*/ 3010 w 3015"/>
                      <a:gd name="T97" fmla="*/ 1281 h 2742"/>
                      <a:gd name="T98" fmla="*/ 2986 w 3015"/>
                      <a:gd name="T99" fmla="*/ 1353 h 2742"/>
                      <a:gd name="T100" fmla="*/ 2821 w 3015"/>
                      <a:gd name="T101" fmla="*/ 905 h 2742"/>
                      <a:gd name="T102" fmla="*/ 2405 w 3015"/>
                      <a:gd name="T103" fmla="*/ 449 h 2742"/>
                      <a:gd name="T104" fmla="*/ 1858 w 3015"/>
                      <a:gd name="T105" fmla="*/ 216 h 2742"/>
                      <a:gd name="T106" fmla="*/ 708 w 3015"/>
                      <a:gd name="T107" fmla="*/ 453 h 2742"/>
                      <a:gd name="T108" fmla="*/ 371 w 3015"/>
                      <a:gd name="T109" fmla="*/ 849 h 2742"/>
                      <a:gd name="T110" fmla="*/ 623 w 3015"/>
                      <a:gd name="T111" fmla="*/ 590 h 2742"/>
                      <a:gd name="T112" fmla="*/ 1516 w 3015"/>
                      <a:gd name="T113" fmla="*/ 276 h 2742"/>
                      <a:gd name="T114" fmla="*/ 1829 w 3015"/>
                      <a:gd name="T115" fmla="*/ 346 h 2742"/>
                      <a:gd name="T116" fmla="*/ 2257 w 3015"/>
                      <a:gd name="T117" fmla="*/ 598 h 2742"/>
                      <a:gd name="T118" fmla="*/ 2537 w 3015"/>
                      <a:gd name="T119" fmla="*/ 1023 h 2742"/>
                      <a:gd name="T120" fmla="*/ 2495 w 3015"/>
                      <a:gd name="T121" fmla="*/ 1116 h 27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15" h="2742">
                        <a:moveTo>
                          <a:pt x="951" y="2492"/>
                        </a:moveTo>
                        <a:cubicBezTo>
                          <a:pt x="868" y="2471"/>
                          <a:pt x="787" y="2437"/>
                          <a:pt x="710" y="2394"/>
                        </a:cubicBezTo>
                        <a:cubicBezTo>
                          <a:pt x="853" y="2489"/>
                          <a:pt x="1014" y="2555"/>
                          <a:pt x="1181" y="2587"/>
                        </a:cubicBezTo>
                        <a:cubicBezTo>
                          <a:pt x="1348" y="2619"/>
                          <a:pt x="1521" y="2616"/>
                          <a:pt x="1687" y="2580"/>
                        </a:cubicBezTo>
                        <a:cubicBezTo>
                          <a:pt x="1564" y="2593"/>
                          <a:pt x="1438" y="2593"/>
                          <a:pt x="1314" y="2579"/>
                        </a:cubicBezTo>
                        <a:cubicBezTo>
                          <a:pt x="1190" y="2565"/>
                          <a:pt x="1067" y="2536"/>
                          <a:pt x="951" y="2492"/>
                        </a:cubicBezTo>
                        <a:close/>
                        <a:moveTo>
                          <a:pt x="2467" y="1072"/>
                        </a:moveTo>
                        <a:cubicBezTo>
                          <a:pt x="2404" y="944"/>
                          <a:pt x="2324" y="830"/>
                          <a:pt x="2229" y="732"/>
                        </a:cubicBezTo>
                        <a:cubicBezTo>
                          <a:pt x="2135" y="635"/>
                          <a:pt x="2026" y="554"/>
                          <a:pt x="1906" y="494"/>
                        </a:cubicBezTo>
                        <a:cubicBezTo>
                          <a:pt x="1786" y="434"/>
                          <a:pt x="1656" y="395"/>
                          <a:pt x="1520" y="381"/>
                        </a:cubicBezTo>
                        <a:cubicBezTo>
                          <a:pt x="1384" y="368"/>
                          <a:pt x="1244" y="379"/>
                          <a:pt x="1109" y="418"/>
                        </a:cubicBezTo>
                        <a:cubicBezTo>
                          <a:pt x="1110" y="421"/>
                          <a:pt x="1111" y="425"/>
                          <a:pt x="1110" y="428"/>
                        </a:cubicBezTo>
                        <a:cubicBezTo>
                          <a:pt x="1105" y="445"/>
                          <a:pt x="1084" y="459"/>
                          <a:pt x="1062" y="463"/>
                        </a:cubicBezTo>
                        <a:cubicBezTo>
                          <a:pt x="1001" y="475"/>
                          <a:pt x="939" y="494"/>
                          <a:pt x="879" y="518"/>
                        </a:cubicBezTo>
                        <a:cubicBezTo>
                          <a:pt x="776" y="578"/>
                          <a:pt x="686" y="660"/>
                          <a:pt x="614" y="755"/>
                        </a:cubicBezTo>
                        <a:cubicBezTo>
                          <a:pt x="629" y="736"/>
                          <a:pt x="645" y="718"/>
                          <a:pt x="661" y="700"/>
                        </a:cubicBezTo>
                        <a:cubicBezTo>
                          <a:pt x="677" y="683"/>
                          <a:pt x="693" y="666"/>
                          <a:pt x="711" y="650"/>
                        </a:cubicBezTo>
                        <a:cubicBezTo>
                          <a:pt x="746" y="618"/>
                          <a:pt x="783" y="590"/>
                          <a:pt x="823" y="565"/>
                        </a:cubicBezTo>
                        <a:cubicBezTo>
                          <a:pt x="834" y="557"/>
                          <a:pt x="846" y="553"/>
                          <a:pt x="856" y="552"/>
                        </a:cubicBezTo>
                        <a:cubicBezTo>
                          <a:pt x="867" y="552"/>
                          <a:pt x="875" y="555"/>
                          <a:pt x="878" y="563"/>
                        </a:cubicBezTo>
                        <a:cubicBezTo>
                          <a:pt x="885" y="577"/>
                          <a:pt x="874" y="601"/>
                          <a:pt x="852" y="617"/>
                        </a:cubicBezTo>
                        <a:cubicBezTo>
                          <a:pt x="755" y="686"/>
                          <a:pt x="671" y="783"/>
                          <a:pt x="605" y="888"/>
                        </a:cubicBezTo>
                        <a:cubicBezTo>
                          <a:pt x="537" y="992"/>
                          <a:pt x="487" y="1103"/>
                          <a:pt x="435" y="1210"/>
                        </a:cubicBezTo>
                        <a:cubicBezTo>
                          <a:pt x="420" y="1354"/>
                          <a:pt x="440" y="1500"/>
                          <a:pt x="490" y="1630"/>
                        </a:cubicBezTo>
                        <a:cubicBezTo>
                          <a:pt x="540" y="1759"/>
                          <a:pt x="621" y="1873"/>
                          <a:pt x="719" y="1961"/>
                        </a:cubicBezTo>
                        <a:cubicBezTo>
                          <a:pt x="817" y="2048"/>
                          <a:pt x="932" y="2108"/>
                          <a:pt x="1048" y="2139"/>
                        </a:cubicBezTo>
                        <a:cubicBezTo>
                          <a:pt x="1165" y="2169"/>
                          <a:pt x="1282" y="2170"/>
                          <a:pt x="1388" y="2145"/>
                        </a:cubicBezTo>
                        <a:cubicBezTo>
                          <a:pt x="1396" y="2142"/>
                          <a:pt x="1406" y="2144"/>
                          <a:pt x="1410" y="2150"/>
                        </a:cubicBezTo>
                        <a:cubicBezTo>
                          <a:pt x="1415" y="2156"/>
                          <a:pt x="1413" y="2163"/>
                          <a:pt x="1405" y="2166"/>
                        </a:cubicBezTo>
                        <a:cubicBezTo>
                          <a:pt x="1293" y="2206"/>
                          <a:pt x="1160" y="2217"/>
                          <a:pt x="1024" y="2187"/>
                        </a:cubicBezTo>
                        <a:cubicBezTo>
                          <a:pt x="956" y="2173"/>
                          <a:pt x="887" y="2149"/>
                          <a:pt x="821" y="2115"/>
                        </a:cubicBezTo>
                        <a:cubicBezTo>
                          <a:pt x="755" y="2080"/>
                          <a:pt x="691" y="2036"/>
                          <a:pt x="633" y="1983"/>
                        </a:cubicBezTo>
                        <a:cubicBezTo>
                          <a:pt x="517" y="1877"/>
                          <a:pt x="425" y="1733"/>
                          <a:pt x="376" y="1569"/>
                        </a:cubicBezTo>
                        <a:cubicBezTo>
                          <a:pt x="327" y="1405"/>
                          <a:pt x="319" y="1222"/>
                          <a:pt x="364" y="1048"/>
                        </a:cubicBezTo>
                        <a:lnTo>
                          <a:pt x="372" y="1016"/>
                        </a:lnTo>
                        <a:lnTo>
                          <a:pt x="382" y="985"/>
                        </a:lnTo>
                        <a:cubicBezTo>
                          <a:pt x="388" y="964"/>
                          <a:pt x="396" y="944"/>
                          <a:pt x="404" y="924"/>
                        </a:cubicBezTo>
                        <a:cubicBezTo>
                          <a:pt x="337" y="1032"/>
                          <a:pt x="290" y="1158"/>
                          <a:pt x="267" y="1295"/>
                        </a:cubicBezTo>
                        <a:cubicBezTo>
                          <a:pt x="277" y="1309"/>
                          <a:pt x="284" y="1332"/>
                          <a:pt x="285" y="1359"/>
                        </a:cubicBezTo>
                        <a:cubicBezTo>
                          <a:pt x="290" y="1423"/>
                          <a:pt x="301" y="1486"/>
                          <a:pt x="316" y="1547"/>
                        </a:cubicBezTo>
                        <a:cubicBezTo>
                          <a:pt x="319" y="1544"/>
                          <a:pt x="322" y="1542"/>
                          <a:pt x="326" y="1541"/>
                        </a:cubicBezTo>
                        <a:cubicBezTo>
                          <a:pt x="340" y="1539"/>
                          <a:pt x="354" y="1560"/>
                          <a:pt x="360" y="1586"/>
                        </a:cubicBezTo>
                        <a:cubicBezTo>
                          <a:pt x="393" y="1737"/>
                          <a:pt x="460" y="1878"/>
                          <a:pt x="551" y="2003"/>
                        </a:cubicBezTo>
                        <a:cubicBezTo>
                          <a:pt x="553" y="2005"/>
                          <a:pt x="555" y="2008"/>
                          <a:pt x="557" y="2011"/>
                        </a:cubicBezTo>
                        <a:cubicBezTo>
                          <a:pt x="682" y="2156"/>
                          <a:pt x="840" y="2266"/>
                          <a:pt x="1013" y="2329"/>
                        </a:cubicBezTo>
                        <a:cubicBezTo>
                          <a:pt x="1185" y="2393"/>
                          <a:pt x="1371" y="2410"/>
                          <a:pt x="1547" y="2383"/>
                        </a:cubicBezTo>
                        <a:cubicBezTo>
                          <a:pt x="1635" y="2370"/>
                          <a:pt x="1720" y="2345"/>
                          <a:pt x="1801" y="2311"/>
                        </a:cubicBezTo>
                        <a:cubicBezTo>
                          <a:pt x="1881" y="2276"/>
                          <a:pt x="1957" y="2232"/>
                          <a:pt x="2026" y="2179"/>
                        </a:cubicBezTo>
                        <a:cubicBezTo>
                          <a:pt x="2164" y="2073"/>
                          <a:pt x="2271" y="1933"/>
                          <a:pt x="2340" y="1778"/>
                        </a:cubicBezTo>
                        <a:cubicBezTo>
                          <a:pt x="2340" y="1767"/>
                          <a:pt x="2346" y="1755"/>
                          <a:pt x="2354" y="1751"/>
                        </a:cubicBezTo>
                        <a:cubicBezTo>
                          <a:pt x="2362" y="1746"/>
                          <a:pt x="2369" y="1750"/>
                          <a:pt x="2369" y="1760"/>
                        </a:cubicBezTo>
                        <a:cubicBezTo>
                          <a:pt x="2374" y="1762"/>
                          <a:pt x="2383" y="1763"/>
                          <a:pt x="2382" y="1766"/>
                        </a:cubicBezTo>
                        <a:cubicBezTo>
                          <a:pt x="2357" y="1897"/>
                          <a:pt x="2306" y="2026"/>
                          <a:pt x="2223" y="2143"/>
                        </a:cubicBezTo>
                        <a:cubicBezTo>
                          <a:pt x="2141" y="2259"/>
                          <a:pt x="2027" y="2361"/>
                          <a:pt x="1882" y="2429"/>
                        </a:cubicBezTo>
                        <a:cubicBezTo>
                          <a:pt x="1783" y="2476"/>
                          <a:pt x="1676" y="2508"/>
                          <a:pt x="1566" y="2525"/>
                        </a:cubicBezTo>
                        <a:cubicBezTo>
                          <a:pt x="1681" y="2527"/>
                          <a:pt x="1795" y="2522"/>
                          <a:pt x="1903" y="2511"/>
                        </a:cubicBezTo>
                        <a:cubicBezTo>
                          <a:pt x="2043" y="2451"/>
                          <a:pt x="2169" y="2362"/>
                          <a:pt x="2278" y="2259"/>
                        </a:cubicBezTo>
                        <a:cubicBezTo>
                          <a:pt x="2386" y="2156"/>
                          <a:pt x="2478" y="2039"/>
                          <a:pt x="2560" y="1916"/>
                        </a:cubicBezTo>
                        <a:lnTo>
                          <a:pt x="2546" y="1922"/>
                        </a:lnTo>
                        <a:cubicBezTo>
                          <a:pt x="2558" y="1899"/>
                          <a:pt x="2577" y="1881"/>
                          <a:pt x="2589" y="1886"/>
                        </a:cubicBezTo>
                        <a:cubicBezTo>
                          <a:pt x="2595" y="1887"/>
                          <a:pt x="2598" y="1894"/>
                          <a:pt x="2598" y="1904"/>
                        </a:cubicBezTo>
                        <a:cubicBezTo>
                          <a:pt x="2598" y="1913"/>
                          <a:pt x="2595" y="1925"/>
                          <a:pt x="2589" y="1938"/>
                        </a:cubicBezTo>
                        <a:cubicBezTo>
                          <a:pt x="2565" y="2005"/>
                          <a:pt x="2533" y="2070"/>
                          <a:pt x="2496" y="2133"/>
                        </a:cubicBezTo>
                        <a:cubicBezTo>
                          <a:pt x="2459" y="2196"/>
                          <a:pt x="2415" y="2255"/>
                          <a:pt x="2366" y="2311"/>
                        </a:cubicBezTo>
                        <a:cubicBezTo>
                          <a:pt x="2317" y="2367"/>
                          <a:pt x="2262" y="2419"/>
                          <a:pt x="2203" y="2466"/>
                        </a:cubicBezTo>
                        <a:cubicBezTo>
                          <a:pt x="2144" y="2512"/>
                          <a:pt x="2080" y="2554"/>
                          <a:pt x="2012" y="2590"/>
                        </a:cubicBezTo>
                        <a:cubicBezTo>
                          <a:pt x="1944" y="2626"/>
                          <a:pt x="1873" y="2656"/>
                          <a:pt x="1799" y="2680"/>
                        </a:cubicBezTo>
                        <a:cubicBezTo>
                          <a:pt x="1725" y="2703"/>
                          <a:pt x="1649" y="2720"/>
                          <a:pt x="1571" y="2730"/>
                        </a:cubicBezTo>
                        <a:cubicBezTo>
                          <a:pt x="1551" y="2732"/>
                          <a:pt x="1532" y="2735"/>
                          <a:pt x="1512" y="2736"/>
                        </a:cubicBezTo>
                        <a:lnTo>
                          <a:pt x="1454" y="2740"/>
                        </a:lnTo>
                        <a:cubicBezTo>
                          <a:pt x="1414" y="2741"/>
                          <a:pt x="1375" y="2742"/>
                          <a:pt x="1335" y="2739"/>
                        </a:cubicBezTo>
                        <a:cubicBezTo>
                          <a:pt x="1257" y="2736"/>
                          <a:pt x="1177" y="2725"/>
                          <a:pt x="1100" y="2708"/>
                        </a:cubicBezTo>
                        <a:cubicBezTo>
                          <a:pt x="944" y="2672"/>
                          <a:pt x="794" y="2609"/>
                          <a:pt x="658" y="2522"/>
                        </a:cubicBezTo>
                        <a:cubicBezTo>
                          <a:pt x="522" y="2434"/>
                          <a:pt x="401" y="2322"/>
                          <a:pt x="301" y="2192"/>
                        </a:cubicBezTo>
                        <a:cubicBezTo>
                          <a:pt x="202" y="2063"/>
                          <a:pt x="125" y="1915"/>
                          <a:pt x="74" y="1758"/>
                        </a:cubicBezTo>
                        <a:cubicBezTo>
                          <a:pt x="23" y="1600"/>
                          <a:pt x="0" y="1433"/>
                          <a:pt x="4" y="1267"/>
                        </a:cubicBezTo>
                        <a:cubicBezTo>
                          <a:pt x="10" y="1001"/>
                          <a:pt x="96" y="738"/>
                          <a:pt x="246" y="520"/>
                        </a:cubicBezTo>
                        <a:cubicBezTo>
                          <a:pt x="395" y="300"/>
                          <a:pt x="608" y="126"/>
                          <a:pt x="852" y="23"/>
                        </a:cubicBezTo>
                        <a:cubicBezTo>
                          <a:pt x="888" y="6"/>
                          <a:pt x="924" y="0"/>
                          <a:pt x="951" y="0"/>
                        </a:cubicBezTo>
                        <a:cubicBezTo>
                          <a:pt x="979" y="1"/>
                          <a:pt x="998" y="10"/>
                          <a:pt x="1002" y="25"/>
                        </a:cubicBezTo>
                        <a:cubicBezTo>
                          <a:pt x="1010" y="56"/>
                          <a:pt x="960" y="97"/>
                          <a:pt x="894" y="128"/>
                        </a:cubicBezTo>
                        <a:cubicBezTo>
                          <a:pt x="675" y="227"/>
                          <a:pt x="487" y="388"/>
                          <a:pt x="356" y="587"/>
                        </a:cubicBezTo>
                        <a:cubicBezTo>
                          <a:pt x="224" y="784"/>
                          <a:pt x="148" y="1018"/>
                          <a:pt x="138" y="1254"/>
                        </a:cubicBezTo>
                        <a:cubicBezTo>
                          <a:pt x="128" y="1462"/>
                          <a:pt x="169" y="1669"/>
                          <a:pt x="253" y="1854"/>
                        </a:cubicBezTo>
                        <a:cubicBezTo>
                          <a:pt x="196" y="1705"/>
                          <a:pt x="174" y="1545"/>
                          <a:pt x="184" y="1391"/>
                        </a:cubicBezTo>
                        <a:cubicBezTo>
                          <a:pt x="179" y="1332"/>
                          <a:pt x="181" y="1272"/>
                          <a:pt x="185" y="1213"/>
                        </a:cubicBezTo>
                        <a:cubicBezTo>
                          <a:pt x="190" y="1153"/>
                          <a:pt x="200" y="1094"/>
                          <a:pt x="213" y="1035"/>
                        </a:cubicBezTo>
                        <a:cubicBezTo>
                          <a:pt x="229" y="977"/>
                          <a:pt x="247" y="919"/>
                          <a:pt x="271" y="863"/>
                        </a:cubicBezTo>
                        <a:cubicBezTo>
                          <a:pt x="296" y="807"/>
                          <a:pt x="323" y="752"/>
                          <a:pt x="357" y="701"/>
                        </a:cubicBezTo>
                        <a:cubicBezTo>
                          <a:pt x="436" y="578"/>
                          <a:pt x="535" y="472"/>
                          <a:pt x="648" y="387"/>
                        </a:cubicBezTo>
                        <a:cubicBezTo>
                          <a:pt x="761" y="303"/>
                          <a:pt x="885" y="237"/>
                          <a:pt x="1016" y="193"/>
                        </a:cubicBezTo>
                        <a:cubicBezTo>
                          <a:pt x="1147" y="148"/>
                          <a:pt x="1284" y="123"/>
                          <a:pt x="1424" y="117"/>
                        </a:cubicBezTo>
                        <a:cubicBezTo>
                          <a:pt x="1563" y="111"/>
                          <a:pt x="1706" y="124"/>
                          <a:pt x="1851" y="156"/>
                        </a:cubicBezTo>
                        <a:cubicBezTo>
                          <a:pt x="2130" y="222"/>
                          <a:pt x="2374" y="341"/>
                          <a:pt x="2581" y="523"/>
                        </a:cubicBezTo>
                        <a:cubicBezTo>
                          <a:pt x="2633" y="568"/>
                          <a:pt x="2681" y="618"/>
                          <a:pt x="2727" y="672"/>
                        </a:cubicBezTo>
                        <a:cubicBezTo>
                          <a:pt x="2772" y="726"/>
                          <a:pt x="2814" y="785"/>
                          <a:pt x="2852" y="848"/>
                        </a:cubicBezTo>
                        <a:cubicBezTo>
                          <a:pt x="2889" y="912"/>
                          <a:pt x="2921" y="980"/>
                          <a:pt x="2949" y="1052"/>
                        </a:cubicBezTo>
                        <a:cubicBezTo>
                          <a:pt x="2976" y="1124"/>
                          <a:pt x="2996" y="1201"/>
                          <a:pt x="3010" y="1281"/>
                        </a:cubicBezTo>
                        <a:cubicBezTo>
                          <a:pt x="3015" y="1310"/>
                          <a:pt x="3011" y="1342"/>
                          <a:pt x="3001" y="1353"/>
                        </a:cubicBezTo>
                        <a:cubicBezTo>
                          <a:pt x="2996" y="1358"/>
                          <a:pt x="2991" y="1357"/>
                          <a:pt x="2986" y="1353"/>
                        </a:cubicBezTo>
                        <a:cubicBezTo>
                          <a:pt x="2981" y="1348"/>
                          <a:pt x="2977" y="1338"/>
                          <a:pt x="2974" y="1325"/>
                        </a:cubicBezTo>
                        <a:cubicBezTo>
                          <a:pt x="2945" y="1172"/>
                          <a:pt x="2892" y="1031"/>
                          <a:pt x="2821" y="905"/>
                        </a:cubicBezTo>
                        <a:cubicBezTo>
                          <a:pt x="2750" y="780"/>
                          <a:pt x="2662" y="670"/>
                          <a:pt x="2563" y="577"/>
                        </a:cubicBezTo>
                        <a:cubicBezTo>
                          <a:pt x="2513" y="530"/>
                          <a:pt x="2460" y="487"/>
                          <a:pt x="2405" y="449"/>
                        </a:cubicBezTo>
                        <a:cubicBezTo>
                          <a:pt x="2351" y="410"/>
                          <a:pt x="2293" y="376"/>
                          <a:pt x="2234" y="346"/>
                        </a:cubicBezTo>
                        <a:cubicBezTo>
                          <a:pt x="2116" y="285"/>
                          <a:pt x="1989" y="242"/>
                          <a:pt x="1858" y="216"/>
                        </a:cubicBezTo>
                        <a:cubicBezTo>
                          <a:pt x="1580" y="163"/>
                          <a:pt x="1310" y="179"/>
                          <a:pt x="1059" y="265"/>
                        </a:cubicBezTo>
                        <a:cubicBezTo>
                          <a:pt x="935" y="309"/>
                          <a:pt x="816" y="372"/>
                          <a:pt x="708" y="453"/>
                        </a:cubicBezTo>
                        <a:cubicBezTo>
                          <a:pt x="601" y="534"/>
                          <a:pt x="505" y="634"/>
                          <a:pt x="428" y="751"/>
                        </a:cubicBezTo>
                        <a:cubicBezTo>
                          <a:pt x="407" y="783"/>
                          <a:pt x="389" y="816"/>
                          <a:pt x="371" y="849"/>
                        </a:cubicBezTo>
                        <a:cubicBezTo>
                          <a:pt x="407" y="798"/>
                          <a:pt x="446" y="750"/>
                          <a:pt x="488" y="707"/>
                        </a:cubicBezTo>
                        <a:cubicBezTo>
                          <a:pt x="531" y="664"/>
                          <a:pt x="576" y="625"/>
                          <a:pt x="623" y="590"/>
                        </a:cubicBezTo>
                        <a:cubicBezTo>
                          <a:pt x="780" y="431"/>
                          <a:pt x="985" y="329"/>
                          <a:pt x="1196" y="290"/>
                        </a:cubicBezTo>
                        <a:cubicBezTo>
                          <a:pt x="1301" y="271"/>
                          <a:pt x="1409" y="267"/>
                          <a:pt x="1516" y="276"/>
                        </a:cubicBezTo>
                        <a:cubicBezTo>
                          <a:pt x="1569" y="281"/>
                          <a:pt x="1622" y="290"/>
                          <a:pt x="1674" y="301"/>
                        </a:cubicBezTo>
                        <a:cubicBezTo>
                          <a:pt x="1727" y="312"/>
                          <a:pt x="1778" y="328"/>
                          <a:pt x="1829" y="346"/>
                        </a:cubicBezTo>
                        <a:cubicBezTo>
                          <a:pt x="1907" y="374"/>
                          <a:pt x="1983" y="409"/>
                          <a:pt x="2055" y="451"/>
                        </a:cubicBezTo>
                        <a:cubicBezTo>
                          <a:pt x="2127" y="492"/>
                          <a:pt x="2195" y="542"/>
                          <a:pt x="2257" y="598"/>
                        </a:cubicBezTo>
                        <a:cubicBezTo>
                          <a:pt x="2320" y="655"/>
                          <a:pt x="2376" y="719"/>
                          <a:pt x="2424" y="791"/>
                        </a:cubicBezTo>
                        <a:cubicBezTo>
                          <a:pt x="2471" y="862"/>
                          <a:pt x="2511" y="940"/>
                          <a:pt x="2537" y="1023"/>
                        </a:cubicBezTo>
                        <a:cubicBezTo>
                          <a:pt x="2554" y="1064"/>
                          <a:pt x="2548" y="1109"/>
                          <a:pt x="2528" y="1121"/>
                        </a:cubicBezTo>
                        <a:cubicBezTo>
                          <a:pt x="2518" y="1127"/>
                          <a:pt x="2506" y="1125"/>
                          <a:pt x="2495" y="1116"/>
                        </a:cubicBezTo>
                        <a:cubicBezTo>
                          <a:pt x="2484" y="1107"/>
                          <a:pt x="2475" y="1091"/>
                          <a:pt x="2467" y="10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164">
                    <a:extLst>
                      <a:ext uri="{FF2B5EF4-FFF2-40B4-BE49-F238E27FC236}">
                        <a16:creationId xmlns:a16="http://schemas.microsoft.com/office/drawing/2014/main" id="{59F65D57-D23D-4716-9858-056782381D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1649" y="2292351"/>
                    <a:ext cx="4118918" cy="4594364"/>
                  </a:xfrm>
                  <a:custGeom>
                    <a:avLst/>
                    <a:gdLst>
                      <a:gd name="T0" fmla="*/ 765 w 2628"/>
                      <a:gd name="T1" fmla="*/ 2905 h 2933"/>
                      <a:gd name="T2" fmla="*/ 333 w 2628"/>
                      <a:gd name="T3" fmla="*/ 2535 h 2933"/>
                      <a:gd name="T4" fmla="*/ 75 w 2628"/>
                      <a:gd name="T5" fmla="*/ 1995 h 2933"/>
                      <a:gd name="T6" fmla="*/ 53 w 2628"/>
                      <a:gd name="T7" fmla="*/ 1379 h 2933"/>
                      <a:gd name="T8" fmla="*/ 279 w 2628"/>
                      <a:gd name="T9" fmla="*/ 797 h 2933"/>
                      <a:gd name="T10" fmla="*/ 1031 w 2628"/>
                      <a:gd name="T11" fmla="*/ 172 h 2933"/>
                      <a:gd name="T12" fmla="*/ 1261 w 2628"/>
                      <a:gd name="T13" fmla="*/ 94 h 2933"/>
                      <a:gd name="T14" fmla="*/ 1379 w 2628"/>
                      <a:gd name="T15" fmla="*/ 67 h 2933"/>
                      <a:gd name="T16" fmla="*/ 1499 w 2628"/>
                      <a:gd name="T17" fmla="*/ 49 h 2933"/>
                      <a:gd name="T18" fmla="*/ 1620 w 2628"/>
                      <a:gd name="T19" fmla="*/ 38 h 2933"/>
                      <a:gd name="T20" fmla="*/ 1741 w 2628"/>
                      <a:gd name="T21" fmla="*/ 36 h 2933"/>
                      <a:gd name="T22" fmla="*/ 1987 w 2628"/>
                      <a:gd name="T23" fmla="*/ 54 h 2933"/>
                      <a:gd name="T24" fmla="*/ 2303 w 2628"/>
                      <a:gd name="T25" fmla="*/ 127 h 2933"/>
                      <a:gd name="T26" fmla="*/ 2600 w 2628"/>
                      <a:gd name="T27" fmla="*/ 237 h 2933"/>
                      <a:gd name="T28" fmla="*/ 2626 w 2628"/>
                      <a:gd name="T29" fmla="*/ 236 h 2933"/>
                      <a:gd name="T30" fmla="*/ 2591 w 2628"/>
                      <a:gd name="T31" fmla="*/ 205 h 2933"/>
                      <a:gd name="T32" fmla="*/ 1969 w 2628"/>
                      <a:gd name="T33" fmla="*/ 19 h 2933"/>
                      <a:gd name="T34" fmla="*/ 1646 w 2628"/>
                      <a:gd name="T35" fmla="*/ 3 h 2933"/>
                      <a:gd name="T36" fmla="*/ 1322 w 2628"/>
                      <a:gd name="T37" fmla="*/ 43 h 2933"/>
                      <a:gd name="T38" fmla="*/ 717 w 2628"/>
                      <a:gd name="T39" fmla="*/ 301 h 2933"/>
                      <a:gd name="T40" fmla="*/ 256 w 2628"/>
                      <a:gd name="T41" fmla="*/ 779 h 2933"/>
                      <a:gd name="T42" fmla="*/ 34 w 2628"/>
                      <a:gd name="T43" fmla="*/ 1375 h 2933"/>
                      <a:gd name="T44" fmla="*/ 59 w 2628"/>
                      <a:gd name="T45" fmla="*/ 2004 h 2933"/>
                      <a:gd name="T46" fmla="*/ 327 w 2628"/>
                      <a:gd name="T47" fmla="*/ 2555 h 2933"/>
                      <a:gd name="T48" fmla="*/ 771 w 2628"/>
                      <a:gd name="T49" fmla="*/ 2928 h 2933"/>
                      <a:gd name="T50" fmla="*/ 787 w 2628"/>
                      <a:gd name="T51" fmla="*/ 2926 h 2933"/>
                      <a:gd name="T52" fmla="*/ 765 w 2628"/>
                      <a:gd name="T53" fmla="*/ 2905 h 29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628" h="2933">
                        <a:moveTo>
                          <a:pt x="765" y="2905"/>
                        </a:moveTo>
                        <a:cubicBezTo>
                          <a:pt x="602" y="2817"/>
                          <a:pt x="453" y="2691"/>
                          <a:pt x="333" y="2535"/>
                        </a:cubicBezTo>
                        <a:cubicBezTo>
                          <a:pt x="213" y="2380"/>
                          <a:pt x="123" y="2194"/>
                          <a:pt x="75" y="1995"/>
                        </a:cubicBezTo>
                        <a:cubicBezTo>
                          <a:pt x="26" y="1795"/>
                          <a:pt x="19" y="1586"/>
                          <a:pt x="53" y="1379"/>
                        </a:cubicBezTo>
                        <a:cubicBezTo>
                          <a:pt x="87" y="1173"/>
                          <a:pt x="165" y="973"/>
                          <a:pt x="279" y="797"/>
                        </a:cubicBezTo>
                        <a:cubicBezTo>
                          <a:pt x="464" y="509"/>
                          <a:pt x="732" y="297"/>
                          <a:pt x="1031" y="172"/>
                        </a:cubicBezTo>
                        <a:cubicBezTo>
                          <a:pt x="1105" y="140"/>
                          <a:pt x="1182" y="115"/>
                          <a:pt x="1261" y="94"/>
                        </a:cubicBezTo>
                        <a:cubicBezTo>
                          <a:pt x="1300" y="83"/>
                          <a:pt x="1339" y="76"/>
                          <a:pt x="1379" y="67"/>
                        </a:cubicBezTo>
                        <a:cubicBezTo>
                          <a:pt x="1419" y="61"/>
                          <a:pt x="1459" y="53"/>
                          <a:pt x="1499" y="49"/>
                        </a:cubicBezTo>
                        <a:cubicBezTo>
                          <a:pt x="1539" y="44"/>
                          <a:pt x="1579" y="41"/>
                          <a:pt x="1620" y="38"/>
                        </a:cubicBezTo>
                        <a:cubicBezTo>
                          <a:pt x="1660" y="37"/>
                          <a:pt x="1701" y="35"/>
                          <a:pt x="1741" y="36"/>
                        </a:cubicBezTo>
                        <a:cubicBezTo>
                          <a:pt x="1823" y="36"/>
                          <a:pt x="1905" y="43"/>
                          <a:pt x="1987" y="54"/>
                        </a:cubicBezTo>
                        <a:cubicBezTo>
                          <a:pt x="2095" y="69"/>
                          <a:pt x="2201" y="95"/>
                          <a:pt x="2303" y="127"/>
                        </a:cubicBezTo>
                        <a:cubicBezTo>
                          <a:pt x="2406" y="159"/>
                          <a:pt x="2505" y="197"/>
                          <a:pt x="2600" y="237"/>
                        </a:cubicBezTo>
                        <a:cubicBezTo>
                          <a:pt x="2616" y="245"/>
                          <a:pt x="2628" y="245"/>
                          <a:pt x="2626" y="236"/>
                        </a:cubicBezTo>
                        <a:cubicBezTo>
                          <a:pt x="2623" y="226"/>
                          <a:pt x="2609" y="214"/>
                          <a:pt x="2591" y="205"/>
                        </a:cubicBezTo>
                        <a:cubicBezTo>
                          <a:pt x="2393" y="112"/>
                          <a:pt x="2184" y="48"/>
                          <a:pt x="1969" y="19"/>
                        </a:cubicBezTo>
                        <a:cubicBezTo>
                          <a:pt x="1862" y="5"/>
                          <a:pt x="1754" y="0"/>
                          <a:pt x="1646" y="3"/>
                        </a:cubicBezTo>
                        <a:cubicBezTo>
                          <a:pt x="1538" y="7"/>
                          <a:pt x="1429" y="20"/>
                          <a:pt x="1322" y="43"/>
                        </a:cubicBezTo>
                        <a:cubicBezTo>
                          <a:pt x="1108" y="89"/>
                          <a:pt x="900" y="176"/>
                          <a:pt x="717" y="301"/>
                        </a:cubicBezTo>
                        <a:cubicBezTo>
                          <a:pt x="533" y="426"/>
                          <a:pt x="374" y="589"/>
                          <a:pt x="256" y="779"/>
                        </a:cubicBezTo>
                        <a:cubicBezTo>
                          <a:pt x="144" y="960"/>
                          <a:pt x="67" y="1164"/>
                          <a:pt x="34" y="1375"/>
                        </a:cubicBezTo>
                        <a:cubicBezTo>
                          <a:pt x="0" y="1586"/>
                          <a:pt x="9" y="1800"/>
                          <a:pt x="59" y="2004"/>
                        </a:cubicBezTo>
                        <a:cubicBezTo>
                          <a:pt x="109" y="2207"/>
                          <a:pt x="203" y="2397"/>
                          <a:pt x="327" y="2555"/>
                        </a:cubicBezTo>
                        <a:cubicBezTo>
                          <a:pt x="450" y="2714"/>
                          <a:pt x="604" y="2841"/>
                          <a:pt x="771" y="2928"/>
                        </a:cubicBezTo>
                        <a:cubicBezTo>
                          <a:pt x="780" y="2933"/>
                          <a:pt x="787" y="2932"/>
                          <a:pt x="787" y="2926"/>
                        </a:cubicBezTo>
                        <a:cubicBezTo>
                          <a:pt x="784" y="2919"/>
                          <a:pt x="773" y="2910"/>
                          <a:pt x="765" y="29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Freeform: Shape 205">
                  <a:extLst>
                    <a:ext uri="{FF2B5EF4-FFF2-40B4-BE49-F238E27FC236}">
                      <a16:creationId xmlns:a16="http://schemas.microsoft.com/office/drawing/2014/main" id="{8A7B5DDA-D273-4EF5-AA71-F546CFB580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4919" y="2641656"/>
                  <a:ext cx="4266709" cy="3944264"/>
                </a:xfrm>
                <a:custGeom>
                  <a:avLst/>
                  <a:gdLst>
                    <a:gd name="connsiteX0" fmla="*/ 3784163 w 4266709"/>
                    <a:gd name="connsiteY0" fmla="*/ 2930302 h 3944264"/>
                    <a:gd name="connsiteX1" fmla="*/ 3764757 w 4266709"/>
                    <a:gd name="connsiteY1" fmla="*/ 2954561 h 3944264"/>
                    <a:gd name="connsiteX2" fmla="*/ 3784163 w 4266709"/>
                    <a:gd name="connsiteY2" fmla="*/ 2930302 h 3944264"/>
                    <a:gd name="connsiteX3" fmla="*/ 106733 w 4266709"/>
                    <a:gd name="connsiteY3" fmla="*/ 1314757 h 3944264"/>
                    <a:gd name="connsiteX4" fmla="*/ 81261 w 4266709"/>
                    <a:gd name="connsiteY4" fmla="*/ 1372975 h 3944264"/>
                    <a:gd name="connsiteX5" fmla="*/ 106733 w 4266709"/>
                    <a:gd name="connsiteY5" fmla="*/ 1314757 h 3944264"/>
                    <a:gd name="connsiteX6" fmla="*/ 24743 w 4266709"/>
                    <a:gd name="connsiteY6" fmla="*/ 1107460 h 3944264"/>
                    <a:gd name="connsiteX7" fmla="*/ 23287 w 4266709"/>
                    <a:gd name="connsiteY7" fmla="*/ 1131111 h 3944264"/>
                    <a:gd name="connsiteX8" fmla="*/ 0 w 4266709"/>
                    <a:gd name="connsiteY8" fmla="*/ 1144956 h 3944264"/>
                    <a:gd name="connsiteX9" fmla="*/ 24743 w 4266709"/>
                    <a:gd name="connsiteY9" fmla="*/ 1107460 h 3944264"/>
                    <a:gd name="connsiteX10" fmla="*/ 339605 w 4266709"/>
                    <a:gd name="connsiteY10" fmla="*/ 1096438 h 3944264"/>
                    <a:gd name="connsiteX11" fmla="*/ 324548 w 4266709"/>
                    <a:gd name="connsiteY11" fmla="*/ 1130904 h 3944264"/>
                    <a:gd name="connsiteX12" fmla="*/ 310998 w 4266709"/>
                    <a:gd name="connsiteY12" fmla="*/ 1165371 h 3944264"/>
                    <a:gd name="connsiteX13" fmla="*/ 321537 w 4266709"/>
                    <a:gd name="connsiteY13" fmla="*/ 1154404 h 3944264"/>
                    <a:gd name="connsiteX14" fmla="*/ 270346 w 4266709"/>
                    <a:gd name="connsiteY14" fmla="*/ 1246836 h 3944264"/>
                    <a:gd name="connsiteX15" fmla="*/ 339605 w 4266709"/>
                    <a:gd name="connsiteY15" fmla="*/ 1096438 h 3944264"/>
                    <a:gd name="connsiteX16" fmla="*/ 116436 w 4266709"/>
                    <a:gd name="connsiteY16" fmla="*/ 915080 h 3944264"/>
                    <a:gd name="connsiteX17" fmla="*/ 82847 w 4266709"/>
                    <a:gd name="connsiteY17" fmla="*/ 949613 h 3944264"/>
                    <a:gd name="connsiteX18" fmla="*/ 116436 w 4266709"/>
                    <a:gd name="connsiteY18" fmla="*/ 915080 h 3944264"/>
                    <a:gd name="connsiteX19" fmla="*/ 354161 w 4266709"/>
                    <a:gd name="connsiteY19" fmla="*/ 907232 h 3944264"/>
                    <a:gd name="connsiteX20" fmla="*/ 341811 w 4266709"/>
                    <a:gd name="connsiteY20" fmla="*/ 927505 h 3944264"/>
                    <a:gd name="connsiteX21" fmla="*/ 327917 w 4266709"/>
                    <a:gd name="connsiteY21" fmla="*/ 946219 h 3944264"/>
                    <a:gd name="connsiteX22" fmla="*/ 320199 w 4266709"/>
                    <a:gd name="connsiteY22" fmla="*/ 950897 h 3944264"/>
                    <a:gd name="connsiteX23" fmla="*/ 337180 w 4266709"/>
                    <a:gd name="connsiteY23" fmla="*/ 929065 h 3944264"/>
                    <a:gd name="connsiteX24" fmla="*/ 354161 w 4266709"/>
                    <a:gd name="connsiteY24" fmla="*/ 907232 h 3944264"/>
                    <a:gd name="connsiteX25" fmla="*/ 508954 w 4266709"/>
                    <a:gd name="connsiteY25" fmla="*/ 903330 h 3944264"/>
                    <a:gd name="connsiteX26" fmla="*/ 531068 w 4266709"/>
                    <a:gd name="connsiteY26" fmla="*/ 933771 h 3944264"/>
                    <a:gd name="connsiteX27" fmla="*/ 467886 w 4266709"/>
                    <a:gd name="connsiteY27" fmla="*/ 962690 h 3944264"/>
                    <a:gd name="connsiteX28" fmla="*/ 508954 w 4266709"/>
                    <a:gd name="connsiteY28" fmla="*/ 903330 h 3944264"/>
                    <a:gd name="connsiteX29" fmla="*/ 456041 w 4266709"/>
                    <a:gd name="connsiteY29" fmla="*/ 819905 h 3944264"/>
                    <a:gd name="connsiteX30" fmla="*/ 402673 w 4266709"/>
                    <a:gd name="connsiteY30" fmla="*/ 863570 h 3944264"/>
                    <a:gd name="connsiteX31" fmla="*/ 456041 w 4266709"/>
                    <a:gd name="connsiteY31" fmla="*/ 819905 h 3944264"/>
                    <a:gd name="connsiteX32" fmla="*/ 281387 w 4266709"/>
                    <a:gd name="connsiteY32" fmla="*/ 722875 h 3944264"/>
                    <a:gd name="connsiteX33" fmla="*/ 225325 w 4266709"/>
                    <a:gd name="connsiteY33" fmla="*/ 807292 h 3944264"/>
                    <a:gd name="connsiteX34" fmla="*/ 155248 w 4266709"/>
                    <a:gd name="connsiteY34" fmla="*/ 863570 h 3944264"/>
                    <a:gd name="connsiteX35" fmla="*/ 220653 w 4266709"/>
                    <a:gd name="connsiteY35" fmla="*/ 786970 h 3944264"/>
                    <a:gd name="connsiteX36" fmla="*/ 281387 w 4266709"/>
                    <a:gd name="connsiteY36" fmla="*/ 722875 h 3944264"/>
                    <a:gd name="connsiteX37" fmla="*/ 329902 w 4266709"/>
                    <a:gd name="connsiteY37" fmla="*/ 688913 h 3944264"/>
                    <a:gd name="connsiteX38" fmla="*/ 328284 w 4266709"/>
                    <a:gd name="connsiteY38" fmla="*/ 692553 h 3944264"/>
                    <a:gd name="connsiteX39" fmla="*/ 325049 w 4266709"/>
                    <a:gd name="connsiteY39" fmla="*/ 693766 h 3944264"/>
                    <a:gd name="connsiteX40" fmla="*/ 693760 w 4266709"/>
                    <a:gd name="connsiteY40" fmla="*/ 640398 h 3944264"/>
                    <a:gd name="connsiteX41" fmla="*/ 691334 w 4266709"/>
                    <a:gd name="connsiteY41" fmla="*/ 645250 h 3944264"/>
                    <a:gd name="connsiteX42" fmla="*/ 684057 w 4266709"/>
                    <a:gd name="connsiteY42" fmla="*/ 650101 h 3944264"/>
                    <a:gd name="connsiteX43" fmla="*/ 693760 w 4266709"/>
                    <a:gd name="connsiteY43" fmla="*/ 640398 h 3944264"/>
                    <a:gd name="connsiteX44" fmla="*/ 931485 w 4266709"/>
                    <a:gd name="connsiteY44" fmla="*/ 499706 h 3944264"/>
                    <a:gd name="connsiteX45" fmla="*/ 882708 w 4266709"/>
                    <a:gd name="connsiteY45" fmla="*/ 536597 h 3944264"/>
                    <a:gd name="connsiteX46" fmla="*/ 807181 w 4266709"/>
                    <a:gd name="connsiteY46" fmla="*/ 582710 h 3944264"/>
                    <a:gd name="connsiteX47" fmla="*/ 811902 w 4266709"/>
                    <a:gd name="connsiteY47" fmla="*/ 575024 h 3944264"/>
                    <a:gd name="connsiteX48" fmla="*/ 753684 w 4266709"/>
                    <a:gd name="connsiteY48" fmla="*/ 605767 h 3944264"/>
                    <a:gd name="connsiteX49" fmla="*/ 695466 w 4266709"/>
                    <a:gd name="connsiteY49" fmla="*/ 634972 h 3944264"/>
                    <a:gd name="connsiteX50" fmla="*/ 690745 w 4266709"/>
                    <a:gd name="connsiteY50" fmla="*/ 639583 h 3944264"/>
                    <a:gd name="connsiteX51" fmla="*/ 700186 w 4266709"/>
                    <a:gd name="connsiteY51" fmla="*/ 616526 h 3944264"/>
                    <a:gd name="connsiteX52" fmla="*/ 640395 w 4266709"/>
                    <a:gd name="connsiteY52" fmla="*/ 654954 h 3944264"/>
                    <a:gd name="connsiteX53" fmla="*/ 706480 w 4266709"/>
                    <a:gd name="connsiteY53" fmla="*/ 607304 h 3944264"/>
                    <a:gd name="connsiteX54" fmla="*/ 734802 w 4266709"/>
                    <a:gd name="connsiteY54" fmla="*/ 607304 h 3944264"/>
                    <a:gd name="connsiteX55" fmla="*/ 752110 w 4266709"/>
                    <a:gd name="connsiteY55" fmla="*/ 575024 h 3944264"/>
                    <a:gd name="connsiteX56" fmla="*/ 844944 w 4266709"/>
                    <a:gd name="connsiteY56" fmla="*/ 525837 h 3944264"/>
                    <a:gd name="connsiteX57" fmla="*/ 879561 w 4266709"/>
                    <a:gd name="connsiteY57" fmla="*/ 521226 h 3944264"/>
                    <a:gd name="connsiteX58" fmla="*/ 931485 w 4266709"/>
                    <a:gd name="connsiteY58" fmla="*/ 499706 h 3944264"/>
                    <a:gd name="connsiteX59" fmla="*/ 1261387 w 4266709"/>
                    <a:gd name="connsiteY59" fmla="*/ 485150 h 3944264"/>
                    <a:gd name="connsiteX60" fmla="*/ 1251684 w 4266709"/>
                    <a:gd name="connsiteY60" fmla="*/ 495139 h 3944264"/>
                    <a:gd name="connsiteX61" fmla="*/ 1241980 w 4266709"/>
                    <a:gd name="connsiteY61" fmla="*/ 503701 h 3944264"/>
                    <a:gd name="connsiteX62" fmla="*/ 1227425 w 4266709"/>
                    <a:gd name="connsiteY62" fmla="*/ 509409 h 3944264"/>
                    <a:gd name="connsiteX63" fmla="*/ 1245215 w 4266709"/>
                    <a:gd name="connsiteY63" fmla="*/ 497993 h 3944264"/>
                    <a:gd name="connsiteX64" fmla="*/ 1261387 w 4266709"/>
                    <a:gd name="connsiteY64" fmla="*/ 485150 h 3944264"/>
                    <a:gd name="connsiteX65" fmla="*/ 1028515 w 4266709"/>
                    <a:gd name="connsiteY65" fmla="*/ 451191 h 3944264"/>
                    <a:gd name="connsiteX66" fmla="*/ 1020891 w 4266709"/>
                    <a:gd name="connsiteY66" fmla="*/ 460148 h 3944264"/>
                    <a:gd name="connsiteX67" fmla="*/ 1005643 w 4266709"/>
                    <a:gd name="connsiteY67" fmla="*/ 475075 h 3944264"/>
                    <a:gd name="connsiteX68" fmla="*/ 999544 w 4266709"/>
                    <a:gd name="connsiteY68" fmla="*/ 476568 h 3944264"/>
                    <a:gd name="connsiteX69" fmla="*/ 982771 w 4266709"/>
                    <a:gd name="connsiteY69" fmla="*/ 482539 h 3944264"/>
                    <a:gd name="connsiteX70" fmla="*/ 1016316 w 4266709"/>
                    <a:gd name="connsiteY70" fmla="*/ 461641 h 3944264"/>
                    <a:gd name="connsiteX71" fmla="*/ 1028515 w 4266709"/>
                    <a:gd name="connsiteY71" fmla="*/ 451191 h 3944264"/>
                    <a:gd name="connsiteX72" fmla="*/ 1246834 w 4266709"/>
                    <a:gd name="connsiteY72" fmla="*/ 378417 h 3944264"/>
                    <a:gd name="connsiteX73" fmla="*/ 1193466 w 4266709"/>
                    <a:gd name="connsiteY73" fmla="*/ 397823 h 3944264"/>
                    <a:gd name="connsiteX74" fmla="*/ 1246834 w 4266709"/>
                    <a:gd name="connsiteY74" fmla="*/ 378417 h 3944264"/>
                    <a:gd name="connsiteX75" fmla="*/ 1266680 w 4266709"/>
                    <a:gd name="connsiteY75" fmla="*/ 198913 h 3944264"/>
                    <a:gd name="connsiteX76" fmla="*/ 1271090 w 4266709"/>
                    <a:gd name="connsiteY76" fmla="*/ 198913 h 3944264"/>
                    <a:gd name="connsiteX77" fmla="*/ 1226986 w 4266709"/>
                    <a:gd name="connsiteY77" fmla="*/ 218319 h 3944264"/>
                    <a:gd name="connsiteX78" fmla="*/ 1222575 w 4266709"/>
                    <a:gd name="connsiteY78" fmla="*/ 218319 h 3944264"/>
                    <a:gd name="connsiteX79" fmla="*/ 2091308 w 4266709"/>
                    <a:gd name="connsiteY79" fmla="*/ 0 h 3944264"/>
                    <a:gd name="connsiteX80" fmla="*/ 2451957 w 4266709"/>
                    <a:gd name="connsiteY80" fmla="*/ 29762 h 3944264"/>
                    <a:gd name="connsiteX81" fmla="*/ 3108965 w 4266709"/>
                    <a:gd name="connsiteY81" fmla="*/ 269426 h 3944264"/>
                    <a:gd name="connsiteX82" fmla="*/ 3276745 w 4266709"/>
                    <a:gd name="connsiteY82" fmla="*/ 407271 h 3944264"/>
                    <a:gd name="connsiteX83" fmla="*/ 3745588 w 4266709"/>
                    <a:gd name="connsiteY83" fmla="*/ 853703 h 3944264"/>
                    <a:gd name="connsiteX84" fmla="*/ 3936889 w 4266709"/>
                    <a:gd name="connsiteY84" fmla="*/ 1124695 h 3944264"/>
                    <a:gd name="connsiteX85" fmla="*/ 4088989 w 4266709"/>
                    <a:gd name="connsiteY85" fmla="*/ 1422316 h 3944264"/>
                    <a:gd name="connsiteX86" fmla="*/ 4198751 w 4266709"/>
                    <a:gd name="connsiteY86" fmla="*/ 1738735 h 3944264"/>
                    <a:gd name="connsiteX87" fmla="*/ 4256769 w 4266709"/>
                    <a:gd name="connsiteY87" fmla="*/ 2069251 h 3944264"/>
                    <a:gd name="connsiteX88" fmla="*/ 4263041 w 4266709"/>
                    <a:gd name="connsiteY88" fmla="*/ 2402900 h 3944264"/>
                    <a:gd name="connsiteX89" fmla="*/ 4245205 w 4266709"/>
                    <a:gd name="connsiteY89" fmla="*/ 2566200 h 3944264"/>
                    <a:gd name="connsiteX90" fmla="*/ 4224103 w 4266709"/>
                    <a:gd name="connsiteY90" fmla="*/ 2676567 h 3944264"/>
                    <a:gd name="connsiteX91" fmla="*/ 4229132 w 4266709"/>
                    <a:gd name="connsiteY91" fmla="*/ 2636493 h 3944264"/>
                    <a:gd name="connsiteX92" fmla="*/ 4236384 w 4266709"/>
                    <a:gd name="connsiteY92" fmla="*/ 2575207 h 3944264"/>
                    <a:gd name="connsiteX93" fmla="*/ 4226976 w 4266709"/>
                    <a:gd name="connsiteY93" fmla="*/ 2650395 h 3944264"/>
                    <a:gd name="connsiteX94" fmla="*/ 4214432 w 4266709"/>
                    <a:gd name="connsiteY94" fmla="*/ 2727150 h 3944264"/>
                    <a:gd name="connsiteX95" fmla="*/ 4224103 w 4266709"/>
                    <a:gd name="connsiteY95" fmla="*/ 2676567 h 3944264"/>
                    <a:gd name="connsiteX96" fmla="*/ 4220704 w 4266709"/>
                    <a:gd name="connsiteY96" fmla="*/ 2703654 h 3944264"/>
                    <a:gd name="connsiteX97" fmla="*/ 4194047 w 4266709"/>
                    <a:gd name="connsiteY97" fmla="*/ 2839933 h 3944264"/>
                    <a:gd name="connsiteX98" fmla="*/ 4132894 w 4266709"/>
                    <a:gd name="connsiteY98" fmla="*/ 3020072 h 3944264"/>
                    <a:gd name="connsiteX99" fmla="*/ 3988634 w 4266709"/>
                    <a:gd name="connsiteY99" fmla="*/ 3245638 h 3944264"/>
                    <a:gd name="connsiteX100" fmla="*/ 3814582 w 4266709"/>
                    <a:gd name="connsiteY100" fmla="*/ 3530727 h 3944264"/>
                    <a:gd name="connsiteX101" fmla="*/ 3780085 w 4266709"/>
                    <a:gd name="connsiteY101" fmla="*/ 3544825 h 3944264"/>
                    <a:gd name="connsiteX102" fmla="*/ 3729908 w 4266709"/>
                    <a:gd name="connsiteY102" fmla="*/ 3590252 h 3944264"/>
                    <a:gd name="connsiteX103" fmla="*/ 3654642 w 4266709"/>
                    <a:gd name="connsiteY103" fmla="*/ 3679538 h 3944264"/>
                    <a:gd name="connsiteX104" fmla="*/ 3571536 w 4266709"/>
                    <a:gd name="connsiteY104" fmla="*/ 3775090 h 3944264"/>
                    <a:gd name="connsiteX105" fmla="*/ 3397484 w 4266709"/>
                    <a:gd name="connsiteY105" fmla="*/ 3944264 h 3944264"/>
                    <a:gd name="connsiteX106" fmla="*/ 3499406 w 4266709"/>
                    <a:gd name="connsiteY106" fmla="*/ 3839313 h 3944264"/>
                    <a:gd name="connsiteX107" fmla="*/ 3439821 w 4266709"/>
                    <a:gd name="connsiteY107" fmla="*/ 3847146 h 3944264"/>
                    <a:gd name="connsiteX108" fmla="*/ 3664050 w 4266709"/>
                    <a:gd name="connsiteY108" fmla="*/ 3601217 h 3944264"/>
                    <a:gd name="connsiteX109" fmla="*/ 3649938 w 4266709"/>
                    <a:gd name="connsiteY109" fmla="*/ 3590252 h 3944264"/>
                    <a:gd name="connsiteX110" fmla="*/ 3529199 w 4266709"/>
                    <a:gd name="connsiteY110" fmla="*/ 3734363 h 3944264"/>
                    <a:gd name="connsiteX111" fmla="*/ 3466477 w 4266709"/>
                    <a:gd name="connsiteY111" fmla="*/ 3798586 h 3944264"/>
                    <a:gd name="connsiteX112" fmla="*/ 3392780 w 4266709"/>
                    <a:gd name="connsiteY112" fmla="*/ 3865943 h 3944264"/>
                    <a:gd name="connsiteX113" fmla="*/ 3270473 w 4266709"/>
                    <a:gd name="connsiteY113" fmla="*/ 3936432 h 3944264"/>
                    <a:gd name="connsiteX114" fmla="*/ 3256360 w 4266709"/>
                    <a:gd name="connsiteY114" fmla="*/ 3919201 h 3944264"/>
                    <a:gd name="connsiteX115" fmla="*/ 3662482 w 4266709"/>
                    <a:gd name="connsiteY115" fmla="*/ 3483734 h 3944264"/>
                    <a:gd name="connsiteX116" fmla="*/ 3621713 w 4266709"/>
                    <a:gd name="connsiteY116" fmla="*/ 3510364 h 3944264"/>
                    <a:gd name="connsiteX117" fmla="*/ 3507246 w 4266709"/>
                    <a:gd name="connsiteY117" fmla="*/ 3651342 h 3944264"/>
                    <a:gd name="connsiteX118" fmla="*/ 3734612 w 4266709"/>
                    <a:gd name="connsiteY118" fmla="*/ 3341190 h 3944264"/>
                    <a:gd name="connsiteX119" fmla="*/ 3896120 w 4266709"/>
                    <a:gd name="connsiteY119" fmla="*/ 2991876 h 3944264"/>
                    <a:gd name="connsiteX120" fmla="*/ 3880440 w 4266709"/>
                    <a:gd name="connsiteY120" fmla="*/ 2985611 h 3944264"/>
                    <a:gd name="connsiteX121" fmla="*/ 3864759 w 4266709"/>
                    <a:gd name="connsiteY121" fmla="*/ 3027904 h 3944264"/>
                    <a:gd name="connsiteX122" fmla="*/ 3847511 w 4266709"/>
                    <a:gd name="connsiteY122" fmla="*/ 3070198 h 3944264"/>
                    <a:gd name="connsiteX123" fmla="*/ 3814582 w 4266709"/>
                    <a:gd name="connsiteY123" fmla="*/ 3056100 h 3944264"/>
                    <a:gd name="connsiteX124" fmla="*/ 3918073 w 4266709"/>
                    <a:gd name="connsiteY124" fmla="*/ 2645696 h 3944264"/>
                    <a:gd name="connsiteX125" fmla="*/ 3921209 w 4266709"/>
                    <a:gd name="connsiteY125" fmla="*/ 2482787 h 3944264"/>
                    <a:gd name="connsiteX126" fmla="*/ 3888280 w 4266709"/>
                    <a:gd name="connsiteY126" fmla="*/ 2451459 h 3944264"/>
                    <a:gd name="connsiteX127" fmla="*/ 3888280 w 4266709"/>
                    <a:gd name="connsiteY127" fmla="*/ 2465557 h 3944264"/>
                    <a:gd name="connsiteX128" fmla="*/ 3885144 w 4266709"/>
                    <a:gd name="connsiteY128" fmla="*/ 2495319 h 3944264"/>
                    <a:gd name="connsiteX129" fmla="*/ 3880440 w 4266709"/>
                    <a:gd name="connsiteY129" fmla="*/ 2537612 h 3944264"/>
                    <a:gd name="connsiteX130" fmla="*/ 3855351 w 4266709"/>
                    <a:gd name="connsiteY130" fmla="*/ 2534480 h 3944264"/>
                    <a:gd name="connsiteX131" fmla="*/ 3792629 w 4266709"/>
                    <a:gd name="connsiteY131" fmla="*/ 2799206 h 3944264"/>
                    <a:gd name="connsiteX132" fmla="*/ 3692275 w 4266709"/>
                    <a:gd name="connsiteY132" fmla="*/ 3051401 h 3944264"/>
                    <a:gd name="connsiteX133" fmla="*/ 3667186 w 4266709"/>
                    <a:gd name="connsiteY133" fmla="*/ 3040436 h 3944264"/>
                    <a:gd name="connsiteX134" fmla="*/ 3711091 w 4266709"/>
                    <a:gd name="connsiteY134" fmla="*/ 2926086 h 3944264"/>
                    <a:gd name="connsiteX135" fmla="*/ 3695411 w 4266709"/>
                    <a:gd name="connsiteY135" fmla="*/ 2965247 h 3944264"/>
                    <a:gd name="connsiteX136" fmla="*/ 3679731 w 4266709"/>
                    <a:gd name="connsiteY136" fmla="*/ 2998142 h 3944264"/>
                    <a:gd name="connsiteX137" fmla="*/ 3649938 w 4266709"/>
                    <a:gd name="connsiteY137" fmla="*/ 3045135 h 3944264"/>
                    <a:gd name="connsiteX138" fmla="*/ 3601329 w 4266709"/>
                    <a:gd name="connsiteY138" fmla="*/ 3099960 h 3944264"/>
                    <a:gd name="connsiteX139" fmla="*/ 3441389 w 4266709"/>
                    <a:gd name="connsiteY139" fmla="*/ 3322392 h 3944264"/>
                    <a:gd name="connsiteX140" fmla="*/ 3203047 w 4266709"/>
                    <a:gd name="connsiteY140" fmla="*/ 3591818 h 3944264"/>
                    <a:gd name="connsiteX141" fmla="*/ 3156006 w 4266709"/>
                    <a:gd name="connsiteY141" fmla="*/ 3598084 h 3944264"/>
                    <a:gd name="connsiteX142" fmla="*/ 2986658 w 4266709"/>
                    <a:gd name="connsiteY142" fmla="*/ 3726531 h 3944264"/>
                    <a:gd name="connsiteX143" fmla="*/ 2795357 w 4266709"/>
                    <a:gd name="connsiteY143" fmla="*/ 3822083 h 3944264"/>
                    <a:gd name="connsiteX144" fmla="*/ 3457069 w 4266709"/>
                    <a:gd name="connsiteY144" fmla="*/ 3200211 h 3944264"/>
                    <a:gd name="connsiteX145" fmla="*/ 3563696 w 4266709"/>
                    <a:gd name="connsiteY145" fmla="*/ 2996576 h 3944264"/>
                    <a:gd name="connsiteX146" fmla="*/ 3637394 w 4266709"/>
                    <a:gd name="connsiteY146" fmla="*/ 2778842 h 3944264"/>
                    <a:gd name="connsiteX147" fmla="*/ 3676595 w 4266709"/>
                    <a:gd name="connsiteY147" fmla="*/ 2553277 h 3944264"/>
                    <a:gd name="connsiteX148" fmla="*/ 3678163 w 4266709"/>
                    <a:gd name="connsiteY148" fmla="*/ 2326145 h 3944264"/>
                    <a:gd name="connsiteX149" fmla="*/ 3662482 w 4266709"/>
                    <a:gd name="connsiteY149" fmla="*/ 2269753 h 3944264"/>
                    <a:gd name="connsiteX150" fmla="*/ 3646802 w 4266709"/>
                    <a:gd name="connsiteY150" fmla="*/ 2214928 h 3944264"/>
                    <a:gd name="connsiteX151" fmla="*/ 3632690 w 4266709"/>
                    <a:gd name="connsiteY151" fmla="*/ 2103712 h 3944264"/>
                    <a:gd name="connsiteX152" fmla="*/ 3591921 w 4266709"/>
                    <a:gd name="connsiteY152" fmla="*/ 2073950 h 3944264"/>
                    <a:gd name="connsiteX153" fmla="*/ 3410028 w 4266709"/>
                    <a:gd name="connsiteY153" fmla="*/ 1608721 h 3944264"/>
                    <a:gd name="connsiteX154" fmla="*/ 3281449 w 4266709"/>
                    <a:gd name="connsiteY154" fmla="*/ 1401953 h 3944264"/>
                    <a:gd name="connsiteX155" fmla="*/ 3212455 w 4266709"/>
                    <a:gd name="connsiteY155" fmla="*/ 1306401 h 3944264"/>
                    <a:gd name="connsiteX156" fmla="*/ 3143462 w 4266709"/>
                    <a:gd name="connsiteY156" fmla="*/ 1218681 h 3944264"/>
                    <a:gd name="connsiteX157" fmla="*/ 2865919 w 4266709"/>
                    <a:gd name="connsiteY157" fmla="*/ 982150 h 3944264"/>
                    <a:gd name="connsiteX158" fmla="*/ 2858079 w 4266709"/>
                    <a:gd name="connsiteY158" fmla="*/ 996248 h 3944264"/>
                    <a:gd name="connsiteX159" fmla="*/ 2765564 w 4266709"/>
                    <a:gd name="connsiteY159" fmla="*/ 935157 h 3944264"/>
                    <a:gd name="connsiteX160" fmla="*/ 2774973 w 4266709"/>
                    <a:gd name="connsiteY160" fmla="*/ 919493 h 3944264"/>
                    <a:gd name="connsiteX161" fmla="*/ 2757724 w 4266709"/>
                    <a:gd name="connsiteY161" fmla="*/ 902262 h 3944264"/>
                    <a:gd name="connsiteX162" fmla="*/ 2712251 w 4266709"/>
                    <a:gd name="connsiteY162" fmla="*/ 880332 h 3944264"/>
                    <a:gd name="connsiteX163" fmla="*/ 2718523 w 4266709"/>
                    <a:gd name="connsiteY163" fmla="*/ 863102 h 3944264"/>
                    <a:gd name="connsiteX164" fmla="*/ 2615033 w 4266709"/>
                    <a:gd name="connsiteY164" fmla="*/ 820808 h 3944264"/>
                    <a:gd name="connsiteX165" fmla="*/ 2505270 w 4266709"/>
                    <a:gd name="connsiteY165" fmla="*/ 792612 h 3944264"/>
                    <a:gd name="connsiteX166" fmla="*/ 2509974 w 4266709"/>
                    <a:gd name="connsiteY166" fmla="*/ 775382 h 3944264"/>
                    <a:gd name="connsiteX167" fmla="*/ 2437844 w 4266709"/>
                    <a:gd name="connsiteY167" fmla="*/ 756585 h 3944264"/>
                    <a:gd name="connsiteX168" fmla="*/ 2397075 w 4266709"/>
                    <a:gd name="connsiteY168" fmla="*/ 747186 h 3944264"/>
                    <a:gd name="connsiteX169" fmla="*/ 2361011 w 4266709"/>
                    <a:gd name="connsiteY169" fmla="*/ 747186 h 3944264"/>
                    <a:gd name="connsiteX170" fmla="*/ 2365715 w 4266709"/>
                    <a:gd name="connsiteY170" fmla="*/ 729955 h 3944264"/>
                    <a:gd name="connsiteX171" fmla="*/ 2324946 w 4266709"/>
                    <a:gd name="connsiteY171" fmla="*/ 740920 h 3944264"/>
                    <a:gd name="connsiteX172" fmla="*/ 2207343 w 4266709"/>
                    <a:gd name="connsiteY172" fmla="*/ 728389 h 3944264"/>
                    <a:gd name="connsiteX173" fmla="*/ 2174414 w 4266709"/>
                    <a:gd name="connsiteY173" fmla="*/ 729955 h 3944264"/>
                    <a:gd name="connsiteX174" fmla="*/ 2075628 w 4266709"/>
                    <a:gd name="connsiteY174" fmla="*/ 722123 h 3944264"/>
                    <a:gd name="connsiteX175" fmla="*/ 1964297 w 4266709"/>
                    <a:gd name="connsiteY175" fmla="*/ 720557 h 3944264"/>
                    <a:gd name="connsiteX176" fmla="*/ 1874919 w 4266709"/>
                    <a:gd name="connsiteY176" fmla="*/ 720557 h 3944264"/>
                    <a:gd name="connsiteX177" fmla="*/ 1837286 w 4266709"/>
                    <a:gd name="connsiteY177" fmla="*/ 718990 h 3944264"/>
                    <a:gd name="connsiteX178" fmla="*/ 1649121 w 4266709"/>
                    <a:gd name="connsiteY178" fmla="*/ 744053 h 3944264"/>
                    <a:gd name="connsiteX179" fmla="*/ 1631873 w 4266709"/>
                    <a:gd name="connsiteY179" fmla="*/ 675130 h 3944264"/>
                    <a:gd name="connsiteX180" fmla="*/ 1308857 w 4266709"/>
                    <a:gd name="connsiteY180" fmla="*/ 687662 h 3944264"/>
                    <a:gd name="connsiteX181" fmla="*/ 1175574 w 4266709"/>
                    <a:gd name="connsiteY181" fmla="*/ 645368 h 3944264"/>
                    <a:gd name="connsiteX182" fmla="*/ 1319833 w 4266709"/>
                    <a:gd name="connsiteY182" fmla="*/ 532585 h 3944264"/>
                    <a:gd name="connsiteX183" fmla="*/ 1415483 w 4266709"/>
                    <a:gd name="connsiteY183" fmla="*/ 469928 h 3944264"/>
                    <a:gd name="connsiteX184" fmla="*/ 1478205 w 4266709"/>
                    <a:gd name="connsiteY184" fmla="*/ 430768 h 3944264"/>
                    <a:gd name="connsiteX185" fmla="*/ 1573855 w 4266709"/>
                    <a:gd name="connsiteY185" fmla="*/ 363411 h 3944264"/>
                    <a:gd name="connsiteX186" fmla="*/ 1635009 w 4266709"/>
                    <a:gd name="connsiteY186" fmla="*/ 281957 h 3944264"/>
                    <a:gd name="connsiteX187" fmla="*/ 1730659 w 4266709"/>
                    <a:gd name="connsiteY187" fmla="*/ 256894 h 3944264"/>
                    <a:gd name="connsiteX188" fmla="*/ 1686754 w 4266709"/>
                    <a:gd name="connsiteY188" fmla="*/ 241230 h 3944264"/>
                    <a:gd name="connsiteX189" fmla="*/ 1591104 w 4266709"/>
                    <a:gd name="connsiteY189" fmla="*/ 249062 h 3944264"/>
                    <a:gd name="connsiteX190" fmla="*/ 1478205 w 4266709"/>
                    <a:gd name="connsiteY190" fmla="*/ 269426 h 3944264"/>
                    <a:gd name="connsiteX191" fmla="*/ 1384123 w 4266709"/>
                    <a:gd name="connsiteY191" fmla="*/ 291356 h 3944264"/>
                    <a:gd name="connsiteX192" fmla="*/ 1412347 w 4266709"/>
                    <a:gd name="connsiteY192" fmla="*/ 208335 h 3944264"/>
                    <a:gd name="connsiteX193" fmla="*/ 1498589 w 4266709"/>
                    <a:gd name="connsiteY193" fmla="*/ 133146 h 3944264"/>
                    <a:gd name="connsiteX194" fmla="*/ 1547199 w 4266709"/>
                    <a:gd name="connsiteY194" fmla="*/ 101818 h 3944264"/>
                    <a:gd name="connsiteX195" fmla="*/ 1606784 w 4266709"/>
                    <a:gd name="connsiteY195" fmla="*/ 72056 h 3944264"/>
                    <a:gd name="connsiteX196" fmla="*/ 1751044 w 4266709"/>
                    <a:gd name="connsiteY196" fmla="*/ 28196 h 3944264"/>
                    <a:gd name="connsiteX197" fmla="*/ 2091308 w 4266709"/>
                    <a:gd name="connsiteY197" fmla="*/ 0 h 3944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4266709" h="3944264">
                      <a:moveTo>
                        <a:pt x="3784163" y="2930302"/>
                      </a:moveTo>
                      <a:lnTo>
                        <a:pt x="3764757" y="2954561"/>
                      </a:lnTo>
                      <a:cubicBezTo>
                        <a:pt x="3772520" y="2942432"/>
                        <a:pt x="3776401" y="2939399"/>
                        <a:pt x="3784163" y="2930302"/>
                      </a:cubicBezTo>
                      <a:close/>
                      <a:moveTo>
                        <a:pt x="106733" y="1314757"/>
                      </a:moveTo>
                      <a:cubicBezTo>
                        <a:pt x="99657" y="1334674"/>
                        <a:pt x="92582" y="1353058"/>
                        <a:pt x="81261" y="1372975"/>
                      </a:cubicBezTo>
                      <a:cubicBezTo>
                        <a:pt x="72771" y="1372975"/>
                        <a:pt x="101073" y="1320885"/>
                        <a:pt x="106733" y="1314757"/>
                      </a:cubicBezTo>
                      <a:close/>
                      <a:moveTo>
                        <a:pt x="24743" y="1107460"/>
                      </a:moveTo>
                      <a:cubicBezTo>
                        <a:pt x="27654" y="1109575"/>
                        <a:pt x="26198" y="1121881"/>
                        <a:pt x="23287" y="1131111"/>
                      </a:cubicBezTo>
                      <a:cubicBezTo>
                        <a:pt x="21832" y="1120343"/>
                        <a:pt x="5822" y="1134188"/>
                        <a:pt x="0" y="1144956"/>
                      </a:cubicBezTo>
                      <a:cubicBezTo>
                        <a:pt x="14554" y="1113421"/>
                        <a:pt x="21832" y="1105344"/>
                        <a:pt x="24743" y="1107460"/>
                      </a:cubicBezTo>
                      <a:close/>
                      <a:moveTo>
                        <a:pt x="339605" y="1096438"/>
                      </a:moveTo>
                      <a:lnTo>
                        <a:pt x="324548" y="1130904"/>
                      </a:lnTo>
                      <a:cubicBezTo>
                        <a:pt x="317020" y="1148137"/>
                        <a:pt x="310998" y="1165371"/>
                        <a:pt x="310998" y="1165371"/>
                      </a:cubicBezTo>
                      <a:lnTo>
                        <a:pt x="321537" y="1154404"/>
                      </a:lnTo>
                      <a:cubicBezTo>
                        <a:pt x="317020" y="1174770"/>
                        <a:pt x="292930" y="1215503"/>
                        <a:pt x="270346" y="1246836"/>
                      </a:cubicBezTo>
                      <a:cubicBezTo>
                        <a:pt x="252278" y="1243703"/>
                        <a:pt x="317020" y="1141871"/>
                        <a:pt x="339605" y="1096438"/>
                      </a:cubicBezTo>
                      <a:close/>
                      <a:moveTo>
                        <a:pt x="116436" y="915080"/>
                      </a:moveTo>
                      <a:cubicBezTo>
                        <a:pt x="106359" y="922929"/>
                        <a:pt x="92924" y="940195"/>
                        <a:pt x="82847" y="949613"/>
                      </a:cubicBezTo>
                      <a:cubicBezTo>
                        <a:pt x="72771" y="960600"/>
                        <a:pt x="111398" y="907232"/>
                        <a:pt x="116436" y="915080"/>
                      </a:cubicBezTo>
                      <a:close/>
                      <a:moveTo>
                        <a:pt x="354161" y="907232"/>
                      </a:moveTo>
                      <a:cubicBezTo>
                        <a:pt x="354161" y="907232"/>
                        <a:pt x="347986" y="916589"/>
                        <a:pt x="341811" y="927505"/>
                      </a:cubicBezTo>
                      <a:lnTo>
                        <a:pt x="327917" y="946219"/>
                      </a:lnTo>
                      <a:lnTo>
                        <a:pt x="320199" y="950897"/>
                      </a:lnTo>
                      <a:lnTo>
                        <a:pt x="337180" y="929065"/>
                      </a:lnTo>
                      <a:cubicBezTo>
                        <a:pt x="344898" y="918148"/>
                        <a:pt x="354161" y="907232"/>
                        <a:pt x="354161" y="907232"/>
                      </a:cubicBezTo>
                      <a:close/>
                      <a:moveTo>
                        <a:pt x="508954" y="903330"/>
                      </a:moveTo>
                      <a:cubicBezTo>
                        <a:pt x="455249" y="967256"/>
                        <a:pt x="557921" y="892676"/>
                        <a:pt x="531068" y="933771"/>
                      </a:cubicBezTo>
                      <a:cubicBezTo>
                        <a:pt x="531068" y="927683"/>
                        <a:pt x="504216" y="932249"/>
                        <a:pt x="467886" y="962690"/>
                      </a:cubicBezTo>
                      <a:cubicBezTo>
                        <a:pt x="526330" y="907897"/>
                        <a:pt x="422079" y="970300"/>
                        <a:pt x="508954" y="903330"/>
                      </a:cubicBezTo>
                      <a:close/>
                      <a:moveTo>
                        <a:pt x="456041" y="819905"/>
                      </a:moveTo>
                      <a:cubicBezTo>
                        <a:pt x="441486" y="829262"/>
                        <a:pt x="410759" y="862011"/>
                        <a:pt x="402673" y="863570"/>
                      </a:cubicBezTo>
                      <a:cubicBezTo>
                        <a:pt x="407524" y="837059"/>
                        <a:pt x="436634" y="835500"/>
                        <a:pt x="456041" y="819905"/>
                      </a:cubicBezTo>
                      <a:close/>
                      <a:moveTo>
                        <a:pt x="281387" y="722875"/>
                      </a:moveTo>
                      <a:cubicBezTo>
                        <a:pt x="254913" y="755704"/>
                        <a:pt x="275158" y="758831"/>
                        <a:pt x="225325" y="807292"/>
                      </a:cubicBezTo>
                      <a:cubicBezTo>
                        <a:pt x="220653" y="797912"/>
                        <a:pt x="206638" y="811982"/>
                        <a:pt x="155248" y="863570"/>
                      </a:cubicBezTo>
                      <a:cubicBezTo>
                        <a:pt x="184836" y="827615"/>
                        <a:pt x="203523" y="805729"/>
                        <a:pt x="220653" y="786970"/>
                      </a:cubicBezTo>
                      <a:cubicBezTo>
                        <a:pt x="237783" y="769773"/>
                        <a:pt x="254913" y="752577"/>
                        <a:pt x="281387" y="722875"/>
                      </a:cubicBezTo>
                      <a:close/>
                      <a:moveTo>
                        <a:pt x="329902" y="688913"/>
                      </a:moveTo>
                      <a:cubicBezTo>
                        <a:pt x="329902" y="690126"/>
                        <a:pt x="328284" y="691340"/>
                        <a:pt x="328284" y="692553"/>
                      </a:cubicBezTo>
                      <a:cubicBezTo>
                        <a:pt x="326666" y="692553"/>
                        <a:pt x="326666" y="693766"/>
                        <a:pt x="325049" y="693766"/>
                      </a:cubicBezTo>
                      <a:close/>
                      <a:moveTo>
                        <a:pt x="693760" y="640398"/>
                      </a:moveTo>
                      <a:lnTo>
                        <a:pt x="691334" y="645250"/>
                      </a:lnTo>
                      <a:lnTo>
                        <a:pt x="684057" y="650101"/>
                      </a:lnTo>
                      <a:cubicBezTo>
                        <a:pt x="686483" y="647675"/>
                        <a:pt x="691334" y="642824"/>
                        <a:pt x="693760" y="640398"/>
                      </a:cubicBezTo>
                      <a:close/>
                      <a:moveTo>
                        <a:pt x="931485" y="499706"/>
                      </a:moveTo>
                      <a:cubicBezTo>
                        <a:pt x="931485" y="508929"/>
                        <a:pt x="909456" y="522763"/>
                        <a:pt x="882708" y="536597"/>
                      </a:cubicBezTo>
                      <a:cubicBezTo>
                        <a:pt x="857532" y="551968"/>
                        <a:pt x="826063" y="568876"/>
                        <a:pt x="807181" y="582710"/>
                      </a:cubicBezTo>
                      <a:cubicBezTo>
                        <a:pt x="808755" y="581173"/>
                        <a:pt x="808755" y="578099"/>
                        <a:pt x="811902" y="575024"/>
                      </a:cubicBezTo>
                      <a:cubicBezTo>
                        <a:pt x="763125" y="608841"/>
                        <a:pt x="758404" y="607304"/>
                        <a:pt x="753684" y="605767"/>
                      </a:cubicBezTo>
                      <a:cubicBezTo>
                        <a:pt x="748963" y="602692"/>
                        <a:pt x="742670" y="598081"/>
                        <a:pt x="695466" y="634972"/>
                      </a:cubicBezTo>
                      <a:cubicBezTo>
                        <a:pt x="693892" y="636509"/>
                        <a:pt x="692319" y="638046"/>
                        <a:pt x="690745" y="639583"/>
                      </a:cubicBezTo>
                      <a:lnTo>
                        <a:pt x="700186" y="616526"/>
                      </a:lnTo>
                      <a:lnTo>
                        <a:pt x="640395" y="654954"/>
                      </a:lnTo>
                      <a:lnTo>
                        <a:pt x="706480" y="607304"/>
                      </a:lnTo>
                      <a:cubicBezTo>
                        <a:pt x="733229" y="593470"/>
                        <a:pt x="703333" y="621138"/>
                        <a:pt x="734802" y="607304"/>
                      </a:cubicBezTo>
                      <a:cubicBezTo>
                        <a:pt x="764698" y="582710"/>
                        <a:pt x="804035" y="551968"/>
                        <a:pt x="752110" y="575024"/>
                      </a:cubicBezTo>
                      <a:cubicBezTo>
                        <a:pt x="766272" y="562728"/>
                        <a:pt x="816622" y="545819"/>
                        <a:pt x="844944" y="525837"/>
                      </a:cubicBezTo>
                      <a:cubicBezTo>
                        <a:pt x="840224" y="533523"/>
                        <a:pt x="857532" y="527374"/>
                        <a:pt x="879561" y="521226"/>
                      </a:cubicBezTo>
                      <a:cubicBezTo>
                        <a:pt x="900016" y="513540"/>
                        <a:pt x="925191" y="504317"/>
                        <a:pt x="931485" y="499706"/>
                      </a:cubicBezTo>
                      <a:close/>
                      <a:moveTo>
                        <a:pt x="1261387" y="485150"/>
                      </a:moveTo>
                      <a:cubicBezTo>
                        <a:pt x="1261387" y="485150"/>
                        <a:pt x="1256536" y="489431"/>
                        <a:pt x="1251684" y="495139"/>
                      </a:cubicBezTo>
                      <a:cubicBezTo>
                        <a:pt x="1246832" y="499420"/>
                        <a:pt x="1241980" y="503701"/>
                        <a:pt x="1241980" y="503701"/>
                      </a:cubicBezTo>
                      <a:lnTo>
                        <a:pt x="1227425" y="509409"/>
                      </a:lnTo>
                      <a:cubicBezTo>
                        <a:pt x="1227425" y="509409"/>
                        <a:pt x="1237129" y="503701"/>
                        <a:pt x="1245215" y="497993"/>
                      </a:cubicBezTo>
                      <a:cubicBezTo>
                        <a:pt x="1253301" y="490858"/>
                        <a:pt x="1261387" y="485150"/>
                        <a:pt x="1261387" y="485150"/>
                      </a:cubicBezTo>
                      <a:close/>
                      <a:moveTo>
                        <a:pt x="1028515" y="451191"/>
                      </a:moveTo>
                      <a:cubicBezTo>
                        <a:pt x="1025465" y="454177"/>
                        <a:pt x="1023940" y="457162"/>
                        <a:pt x="1020891" y="460148"/>
                      </a:cubicBezTo>
                      <a:cubicBezTo>
                        <a:pt x="1019366" y="463133"/>
                        <a:pt x="1022416" y="466119"/>
                        <a:pt x="1005643" y="475075"/>
                      </a:cubicBezTo>
                      <a:cubicBezTo>
                        <a:pt x="991920" y="485525"/>
                        <a:pt x="985820" y="490003"/>
                        <a:pt x="999544" y="476568"/>
                      </a:cubicBezTo>
                      <a:lnTo>
                        <a:pt x="982771" y="482539"/>
                      </a:lnTo>
                      <a:cubicBezTo>
                        <a:pt x="975147" y="481047"/>
                        <a:pt x="990395" y="473583"/>
                        <a:pt x="1016316" y="461641"/>
                      </a:cubicBezTo>
                      <a:cubicBezTo>
                        <a:pt x="1020891" y="458655"/>
                        <a:pt x="1023940" y="455669"/>
                        <a:pt x="1028515" y="451191"/>
                      </a:cubicBezTo>
                      <a:close/>
                      <a:moveTo>
                        <a:pt x="1246834" y="378417"/>
                      </a:moveTo>
                      <a:cubicBezTo>
                        <a:pt x="1233897" y="388120"/>
                        <a:pt x="1212873" y="390061"/>
                        <a:pt x="1193466" y="397823"/>
                      </a:cubicBezTo>
                      <a:cubicBezTo>
                        <a:pt x="1211256" y="388120"/>
                        <a:pt x="1219342" y="380358"/>
                        <a:pt x="1246834" y="378417"/>
                      </a:cubicBezTo>
                      <a:close/>
                      <a:moveTo>
                        <a:pt x="1266680" y="198913"/>
                      </a:moveTo>
                      <a:lnTo>
                        <a:pt x="1271090" y="198913"/>
                      </a:lnTo>
                      <a:lnTo>
                        <a:pt x="1226986" y="218319"/>
                      </a:lnTo>
                      <a:lnTo>
                        <a:pt x="1222575" y="218319"/>
                      </a:lnTo>
                      <a:close/>
                      <a:moveTo>
                        <a:pt x="2091308" y="0"/>
                      </a:moveTo>
                      <a:cubicBezTo>
                        <a:pt x="2208911" y="0"/>
                        <a:pt x="2331218" y="9399"/>
                        <a:pt x="2451957" y="29762"/>
                      </a:cubicBezTo>
                      <a:cubicBezTo>
                        <a:pt x="2691867" y="72056"/>
                        <a:pt x="2923936" y="158209"/>
                        <a:pt x="3108965" y="269426"/>
                      </a:cubicBezTo>
                      <a:cubicBezTo>
                        <a:pt x="3154438" y="302321"/>
                        <a:pt x="3237544" y="369677"/>
                        <a:pt x="3276745" y="407271"/>
                      </a:cubicBezTo>
                      <a:cubicBezTo>
                        <a:pt x="3447661" y="534152"/>
                        <a:pt x="3607601" y="682962"/>
                        <a:pt x="3745588" y="853703"/>
                      </a:cubicBezTo>
                      <a:cubicBezTo>
                        <a:pt x="3816150" y="939857"/>
                        <a:pt x="3878872" y="1030709"/>
                        <a:pt x="3936889" y="1124695"/>
                      </a:cubicBezTo>
                      <a:cubicBezTo>
                        <a:pt x="3994906" y="1220247"/>
                        <a:pt x="4045084" y="1318932"/>
                        <a:pt x="4088989" y="1422316"/>
                      </a:cubicBezTo>
                      <a:cubicBezTo>
                        <a:pt x="4132894" y="1524134"/>
                        <a:pt x="4170527" y="1630651"/>
                        <a:pt x="4198751" y="1738735"/>
                      </a:cubicBezTo>
                      <a:cubicBezTo>
                        <a:pt x="4225408" y="1848384"/>
                        <a:pt x="4245793" y="1958034"/>
                        <a:pt x="4256769" y="2069251"/>
                      </a:cubicBezTo>
                      <a:cubicBezTo>
                        <a:pt x="4267745" y="2180467"/>
                        <a:pt x="4269313" y="2291683"/>
                        <a:pt x="4263041" y="2402900"/>
                      </a:cubicBezTo>
                      <a:cubicBezTo>
                        <a:pt x="4259121" y="2457725"/>
                        <a:pt x="4253241" y="2512158"/>
                        <a:pt x="4245205" y="2566200"/>
                      </a:cubicBezTo>
                      <a:lnTo>
                        <a:pt x="4224103" y="2676567"/>
                      </a:lnTo>
                      <a:lnTo>
                        <a:pt x="4229132" y="2636493"/>
                      </a:lnTo>
                      <a:cubicBezTo>
                        <a:pt x="4232072" y="2614759"/>
                        <a:pt x="4234816" y="2594004"/>
                        <a:pt x="4236384" y="2575207"/>
                      </a:cubicBezTo>
                      <a:cubicBezTo>
                        <a:pt x="4234816" y="2600269"/>
                        <a:pt x="4230112" y="2625332"/>
                        <a:pt x="4226976" y="2650395"/>
                      </a:cubicBezTo>
                      <a:cubicBezTo>
                        <a:pt x="4222272" y="2677024"/>
                        <a:pt x="4219136" y="2702087"/>
                        <a:pt x="4214432" y="2727150"/>
                      </a:cubicBezTo>
                      <a:lnTo>
                        <a:pt x="4224103" y="2676567"/>
                      </a:lnTo>
                      <a:lnTo>
                        <a:pt x="4220704" y="2703654"/>
                      </a:lnTo>
                      <a:cubicBezTo>
                        <a:pt x="4212864" y="2749080"/>
                        <a:pt x="4205024" y="2796073"/>
                        <a:pt x="4194047" y="2839933"/>
                      </a:cubicBezTo>
                      <a:cubicBezTo>
                        <a:pt x="4173663" y="2926086"/>
                        <a:pt x="4148574" y="2998142"/>
                        <a:pt x="4132894" y="3020072"/>
                      </a:cubicBezTo>
                      <a:cubicBezTo>
                        <a:pt x="4085853" y="3085862"/>
                        <a:pt x="4040380" y="3161050"/>
                        <a:pt x="3988634" y="3245638"/>
                      </a:cubicBezTo>
                      <a:cubicBezTo>
                        <a:pt x="3936889" y="3331791"/>
                        <a:pt x="3880440" y="3425777"/>
                        <a:pt x="3814582" y="3530727"/>
                      </a:cubicBezTo>
                      <a:cubicBezTo>
                        <a:pt x="3806742" y="3526028"/>
                        <a:pt x="3795766" y="3532294"/>
                        <a:pt x="3780085" y="3544825"/>
                      </a:cubicBezTo>
                      <a:cubicBezTo>
                        <a:pt x="3764405" y="3555790"/>
                        <a:pt x="3747156" y="3573021"/>
                        <a:pt x="3729908" y="3590252"/>
                      </a:cubicBezTo>
                      <a:cubicBezTo>
                        <a:pt x="3706387" y="3618447"/>
                        <a:pt x="3679731" y="3648209"/>
                        <a:pt x="3654642" y="3679538"/>
                      </a:cubicBezTo>
                      <a:cubicBezTo>
                        <a:pt x="3627985" y="3710866"/>
                        <a:pt x="3599761" y="3742195"/>
                        <a:pt x="3571536" y="3775090"/>
                      </a:cubicBezTo>
                      <a:cubicBezTo>
                        <a:pt x="3513519" y="3836181"/>
                        <a:pt x="3453933" y="3897271"/>
                        <a:pt x="3397484" y="3944264"/>
                      </a:cubicBezTo>
                      <a:cubicBezTo>
                        <a:pt x="3430413" y="3906670"/>
                        <a:pt x="3464909" y="3872208"/>
                        <a:pt x="3499406" y="3839313"/>
                      </a:cubicBezTo>
                      <a:cubicBezTo>
                        <a:pt x="3529199" y="3800153"/>
                        <a:pt x="3411596" y="3886306"/>
                        <a:pt x="3439821" y="3847146"/>
                      </a:cubicBezTo>
                      <a:cubicBezTo>
                        <a:pt x="3504110" y="3776656"/>
                        <a:pt x="3607601" y="3677971"/>
                        <a:pt x="3664050" y="3601217"/>
                      </a:cubicBezTo>
                      <a:lnTo>
                        <a:pt x="3649938" y="3590252"/>
                      </a:lnTo>
                      <a:cubicBezTo>
                        <a:pt x="3607601" y="3646643"/>
                        <a:pt x="3568400" y="3690503"/>
                        <a:pt x="3529199" y="3734363"/>
                      </a:cubicBezTo>
                      <a:cubicBezTo>
                        <a:pt x="3507246" y="3754726"/>
                        <a:pt x="3486862" y="3776656"/>
                        <a:pt x="3466477" y="3798586"/>
                      </a:cubicBezTo>
                      <a:cubicBezTo>
                        <a:pt x="3442957" y="3818950"/>
                        <a:pt x="3419436" y="3840880"/>
                        <a:pt x="3392780" y="3865943"/>
                      </a:cubicBezTo>
                      <a:cubicBezTo>
                        <a:pt x="3336330" y="3908236"/>
                        <a:pt x="3295561" y="3930166"/>
                        <a:pt x="3270473" y="3936432"/>
                      </a:cubicBezTo>
                      <a:cubicBezTo>
                        <a:pt x="3246952" y="3944264"/>
                        <a:pt x="3240680" y="3936432"/>
                        <a:pt x="3256360" y="3919201"/>
                      </a:cubicBezTo>
                      <a:cubicBezTo>
                        <a:pt x="3392780" y="3795454"/>
                        <a:pt x="3557424" y="3635678"/>
                        <a:pt x="3662482" y="3483734"/>
                      </a:cubicBezTo>
                      <a:cubicBezTo>
                        <a:pt x="3635826" y="3521329"/>
                        <a:pt x="3627985" y="3516629"/>
                        <a:pt x="3621713" y="3510364"/>
                      </a:cubicBezTo>
                      <a:cubicBezTo>
                        <a:pt x="3595057" y="3547958"/>
                        <a:pt x="3537039" y="3618447"/>
                        <a:pt x="3507246" y="3651342"/>
                      </a:cubicBezTo>
                      <a:cubicBezTo>
                        <a:pt x="3598193" y="3549524"/>
                        <a:pt x="3670322" y="3447707"/>
                        <a:pt x="3734612" y="3341190"/>
                      </a:cubicBezTo>
                      <a:cubicBezTo>
                        <a:pt x="3797334" y="3233106"/>
                        <a:pt x="3850647" y="3120323"/>
                        <a:pt x="3896120" y="2991876"/>
                      </a:cubicBezTo>
                      <a:lnTo>
                        <a:pt x="3880440" y="2985611"/>
                      </a:lnTo>
                      <a:cubicBezTo>
                        <a:pt x="3880440" y="2985611"/>
                        <a:pt x="3872599" y="3005974"/>
                        <a:pt x="3864759" y="3027904"/>
                      </a:cubicBezTo>
                      <a:lnTo>
                        <a:pt x="3847511" y="3070198"/>
                      </a:lnTo>
                      <a:cubicBezTo>
                        <a:pt x="3839671" y="3067065"/>
                        <a:pt x="3823990" y="3059233"/>
                        <a:pt x="3814582" y="3056100"/>
                      </a:cubicBezTo>
                      <a:cubicBezTo>
                        <a:pt x="3853783" y="2952716"/>
                        <a:pt x="3905528" y="2783541"/>
                        <a:pt x="3918073" y="2645696"/>
                      </a:cubicBezTo>
                      <a:cubicBezTo>
                        <a:pt x="3925913" y="2578339"/>
                        <a:pt x="3925913" y="2518815"/>
                        <a:pt x="3921209" y="2482787"/>
                      </a:cubicBezTo>
                      <a:cubicBezTo>
                        <a:pt x="3914936" y="2445193"/>
                        <a:pt x="3905528" y="2431095"/>
                        <a:pt x="3888280" y="2451459"/>
                      </a:cubicBezTo>
                      <a:cubicBezTo>
                        <a:pt x="3888280" y="2451459"/>
                        <a:pt x="3888280" y="2457725"/>
                        <a:pt x="3888280" y="2465557"/>
                      </a:cubicBezTo>
                      <a:cubicBezTo>
                        <a:pt x="3888280" y="2473389"/>
                        <a:pt x="3886712" y="2484354"/>
                        <a:pt x="3885144" y="2495319"/>
                      </a:cubicBezTo>
                      <a:lnTo>
                        <a:pt x="3880440" y="2537612"/>
                      </a:lnTo>
                      <a:cubicBezTo>
                        <a:pt x="3872599" y="2536046"/>
                        <a:pt x="3855351" y="2534480"/>
                        <a:pt x="3855351" y="2534480"/>
                      </a:cubicBezTo>
                      <a:cubicBezTo>
                        <a:pt x="3841239" y="2617500"/>
                        <a:pt x="3820854" y="2709919"/>
                        <a:pt x="3792629" y="2799206"/>
                      </a:cubicBezTo>
                      <a:cubicBezTo>
                        <a:pt x="3764405" y="2890059"/>
                        <a:pt x="3728340" y="2976212"/>
                        <a:pt x="3692275" y="3051401"/>
                      </a:cubicBezTo>
                      <a:cubicBezTo>
                        <a:pt x="3692275" y="3051401"/>
                        <a:pt x="3675027" y="3045135"/>
                        <a:pt x="3667186" y="3040436"/>
                      </a:cubicBezTo>
                      <a:cubicBezTo>
                        <a:pt x="3682867" y="3002841"/>
                        <a:pt x="3698547" y="2965247"/>
                        <a:pt x="3711091" y="2926086"/>
                      </a:cubicBezTo>
                      <a:cubicBezTo>
                        <a:pt x="3706387" y="2940184"/>
                        <a:pt x="3701683" y="2954282"/>
                        <a:pt x="3695411" y="2965247"/>
                      </a:cubicBezTo>
                      <a:cubicBezTo>
                        <a:pt x="3690707" y="2977778"/>
                        <a:pt x="3684435" y="2988743"/>
                        <a:pt x="3679731" y="2998142"/>
                      </a:cubicBezTo>
                      <a:cubicBezTo>
                        <a:pt x="3668754" y="3016939"/>
                        <a:pt x="3659346" y="3032603"/>
                        <a:pt x="3649938" y="3045135"/>
                      </a:cubicBezTo>
                      <a:cubicBezTo>
                        <a:pt x="3629553" y="3068631"/>
                        <a:pt x="3613873" y="3082729"/>
                        <a:pt x="3601329" y="3099960"/>
                      </a:cubicBezTo>
                      <a:cubicBezTo>
                        <a:pt x="3557424" y="3145386"/>
                        <a:pt x="3508815" y="3231540"/>
                        <a:pt x="3441389" y="3322392"/>
                      </a:cubicBezTo>
                      <a:cubicBezTo>
                        <a:pt x="3377099" y="3414812"/>
                        <a:pt x="3293993" y="3515063"/>
                        <a:pt x="3203047" y="3591818"/>
                      </a:cubicBezTo>
                      <a:cubicBezTo>
                        <a:pt x="3174822" y="3618447"/>
                        <a:pt x="3162278" y="3604349"/>
                        <a:pt x="3156006" y="3598084"/>
                      </a:cubicBezTo>
                      <a:cubicBezTo>
                        <a:pt x="3101125" y="3651342"/>
                        <a:pt x="3046243" y="3693636"/>
                        <a:pt x="2986658" y="3726531"/>
                      </a:cubicBezTo>
                      <a:cubicBezTo>
                        <a:pt x="2928640" y="3762559"/>
                        <a:pt x="2865919" y="3789188"/>
                        <a:pt x="2795357" y="3822083"/>
                      </a:cubicBezTo>
                      <a:cubicBezTo>
                        <a:pt x="3063492" y="3670139"/>
                        <a:pt x="3295561" y="3461805"/>
                        <a:pt x="3457069" y="3200211"/>
                      </a:cubicBezTo>
                      <a:cubicBezTo>
                        <a:pt x="3497838" y="3134421"/>
                        <a:pt x="3532335" y="3065498"/>
                        <a:pt x="3563696" y="2996576"/>
                      </a:cubicBezTo>
                      <a:cubicBezTo>
                        <a:pt x="3593489" y="2926086"/>
                        <a:pt x="3618577" y="2852464"/>
                        <a:pt x="3637394" y="2778842"/>
                      </a:cubicBezTo>
                      <a:cubicBezTo>
                        <a:pt x="3656210" y="2705220"/>
                        <a:pt x="3670322" y="2630032"/>
                        <a:pt x="3676595" y="2553277"/>
                      </a:cubicBezTo>
                      <a:cubicBezTo>
                        <a:pt x="3682867" y="2478088"/>
                        <a:pt x="3684435" y="2401333"/>
                        <a:pt x="3678163" y="2326145"/>
                      </a:cubicBezTo>
                      <a:cubicBezTo>
                        <a:pt x="3678163" y="2288550"/>
                        <a:pt x="3668754" y="2279152"/>
                        <a:pt x="3662482" y="2269753"/>
                      </a:cubicBezTo>
                      <a:cubicBezTo>
                        <a:pt x="3654642" y="2260355"/>
                        <a:pt x="3648370" y="2252523"/>
                        <a:pt x="3646802" y="2214928"/>
                      </a:cubicBezTo>
                      <a:cubicBezTo>
                        <a:pt x="3642098" y="2177334"/>
                        <a:pt x="3638962" y="2141306"/>
                        <a:pt x="3632690" y="2103712"/>
                      </a:cubicBezTo>
                      <a:cubicBezTo>
                        <a:pt x="3620145" y="2142873"/>
                        <a:pt x="3598193" y="2109978"/>
                        <a:pt x="3591921" y="2073950"/>
                      </a:cubicBezTo>
                      <a:cubicBezTo>
                        <a:pt x="3555856" y="1914174"/>
                        <a:pt x="3491566" y="1754399"/>
                        <a:pt x="3410028" y="1608721"/>
                      </a:cubicBezTo>
                      <a:cubicBezTo>
                        <a:pt x="3370827" y="1535099"/>
                        <a:pt x="3326922" y="1466176"/>
                        <a:pt x="3281449" y="1401953"/>
                      </a:cubicBezTo>
                      <a:cubicBezTo>
                        <a:pt x="3259496" y="1369058"/>
                        <a:pt x="3234408" y="1339296"/>
                        <a:pt x="3212455" y="1306401"/>
                      </a:cubicBezTo>
                      <a:cubicBezTo>
                        <a:pt x="3188935" y="1278205"/>
                        <a:pt x="3166982" y="1246876"/>
                        <a:pt x="3143462" y="1218681"/>
                      </a:cubicBezTo>
                      <a:cubicBezTo>
                        <a:pt x="3071332" y="1137226"/>
                        <a:pt x="2992930" y="1058905"/>
                        <a:pt x="2865919" y="982150"/>
                      </a:cubicBezTo>
                      <a:cubicBezTo>
                        <a:pt x="2862783" y="989982"/>
                        <a:pt x="2862783" y="989982"/>
                        <a:pt x="2858079" y="996248"/>
                      </a:cubicBezTo>
                      <a:cubicBezTo>
                        <a:pt x="2865919" y="982150"/>
                        <a:pt x="2795357" y="960220"/>
                        <a:pt x="2765564" y="935157"/>
                      </a:cubicBezTo>
                      <a:cubicBezTo>
                        <a:pt x="2770269" y="927325"/>
                        <a:pt x="2770269" y="927325"/>
                        <a:pt x="2774973" y="919493"/>
                      </a:cubicBezTo>
                      <a:cubicBezTo>
                        <a:pt x="2776541" y="916360"/>
                        <a:pt x="2768700" y="910094"/>
                        <a:pt x="2757724" y="902262"/>
                      </a:cubicBezTo>
                      <a:cubicBezTo>
                        <a:pt x="2745180" y="894430"/>
                        <a:pt x="2727931" y="888164"/>
                        <a:pt x="2712251" y="880332"/>
                      </a:cubicBezTo>
                      <a:cubicBezTo>
                        <a:pt x="2715387" y="870934"/>
                        <a:pt x="2715387" y="870934"/>
                        <a:pt x="2718523" y="863102"/>
                      </a:cubicBezTo>
                      <a:cubicBezTo>
                        <a:pt x="2684026" y="850570"/>
                        <a:pt x="2649530" y="836472"/>
                        <a:pt x="2615033" y="820808"/>
                      </a:cubicBezTo>
                      <a:cubicBezTo>
                        <a:pt x="2578968" y="808277"/>
                        <a:pt x="2544471" y="794179"/>
                        <a:pt x="2505270" y="792612"/>
                      </a:cubicBezTo>
                      <a:cubicBezTo>
                        <a:pt x="2508406" y="784780"/>
                        <a:pt x="2508406" y="784780"/>
                        <a:pt x="2509974" y="775382"/>
                      </a:cubicBezTo>
                      <a:cubicBezTo>
                        <a:pt x="2491158" y="773815"/>
                        <a:pt x="2464501" y="764417"/>
                        <a:pt x="2437844" y="756585"/>
                      </a:cubicBezTo>
                      <a:cubicBezTo>
                        <a:pt x="2423732" y="751885"/>
                        <a:pt x="2409620" y="748752"/>
                        <a:pt x="2397075" y="747186"/>
                      </a:cubicBezTo>
                      <a:cubicBezTo>
                        <a:pt x="2384531" y="745620"/>
                        <a:pt x="2371987" y="745620"/>
                        <a:pt x="2361011" y="747186"/>
                      </a:cubicBezTo>
                      <a:cubicBezTo>
                        <a:pt x="2364147" y="739354"/>
                        <a:pt x="2364147" y="739354"/>
                        <a:pt x="2365715" y="729955"/>
                      </a:cubicBezTo>
                      <a:cubicBezTo>
                        <a:pt x="2364147" y="739354"/>
                        <a:pt x="2361011" y="747186"/>
                        <a:pt x="2324946" y="740920"/>
                      </a:cubicBezTo>
                      <a:cubicBezTo>
                        <a:pt x="2268496" y="731522"/>
                        <a:pt x="2230863" y="728389"/>
                        <a:pt x="2207343" y="728389"/>
                      </a:cubicBezTo>
                      <a:cubicBezTo>
                        <a:pt x="2183822" y="728389"/>
                        <a:pt x="2174414" y="729955"/>
                        <a:pt x="2174414" y="729955"/>
                      </a:cubicBezTo>
                      <a:cubicBezTo>
                        <a:pt x="2147757" y="726822"/>
                        <a:pt x="2111692" y="725256"/>
                        <a:pt x="2075628" y="722123"/>
                      </a:cubicBezTo>
                      <a:cubicBezTo>
                        <a:pt x="2037995" y="722123"/>
                        <a:pt x="2000362" y="718990"/>
                        <a:pt x="1964297" y="720557"/>
                      </a:cubicBezTo>
                      <a:cubicBezTo>
                        <a:pt x="1929800" y="718990"/>
                        <a:pt x="1898439" y="720557"/>
                        <a:pt x="1874919" y="720557"/>
                      </a:cubicBezTo>
                      <a:cubicBezTo>
                        <a:pt x="1851398" y="720557"/>
                        <a:pt x="1837286" y="720557"/>
                        <a:pt x="1837286" y="718990"/>
                      </a:cubicBezTo>
                      <a:cubicBezTo>
                        <a:pt x="1763588" y="737787"/>
                        <a:pt x="1721251" y="717424"/>
                        <a:pt x="1649121" y="744053"/>
                      </a:cubicBezTo>
                      <a:cubicBezTo>
                        <a:pt x="1642849" y="718990"/>
                        <a:pt x="1713411" y="673564"/>
                        <a:pt x="1631873" y="675130"/>
                      </a:cubicBezTo>
                      <a:cubicBezTo>
                        <a:pt x="1551903" y="679830"/>
                        <a:pt x="1415483" y="681396"/>
                        <a:pt x="1308857" y="687662"/>
                      </a:cubicBezTo>
                      <a:cubicBezTo>
                        <a:pt x="1202230" y="690795"/>
                        <a:pt x="1120692" y="689228"/>
                        <a:pt x="1175574" y="645368"/>
                      </a:cubicBezTo>
                      <a:cubicBezTo>
                        <a:pt x="1192822" y="629704"/>
                        <a:pt x="1252407" y="578012"/>
                        <a:pt x="1319833" y="532585"/>
                      </a:cubicBezTo>
                      <a:cubicBezTo>
                        <a:pt x="1352762" y="509089"/>
                        <a:pt x="1387259" y="488725"/>
                        <a:pt x="1415483" y="469928"/>
                      </a:cubicBezTo>
                      <a:cubicBezTo>
                        <a:pt x="1445276" y="452698"/>
                        <a:pt x="1467229" y="438600"/>
                        <a:pt x="1478205" y="430768"/>
                      </a:cubicBezTo>
                      <a:cubicBezTo>
                        <a:pt x="1498589" y="422936"/>
                        <a:pt x="1539358" y="394740"/>
                        <a:pt x="1573855" y="363411"/>
                      </a:cubicBezTo>
                      <a:cubicBezTo>
                        <a:pt x="1608352" y="332083"/>
                        <a:pt x="1639713" y="299188"/>
                        <a:pt x="1635009" y="281957"/>
                      </a:cubicBezTo>
                      <a:cubicBezTo>
                        <a:pt x="1683618" y="270992"/>
                        <a:pt x="1730659" y="264726"/>
                        <a:pt x="1730659" y="256894"/>
                      </a:cubicBezTo>
                      <a:cubicBezTo>
                        <a:pt x="1729091" y="247496"/>
                        <a:pt x="1711843" y="242796"/>
                        <a:pt x="1686754" y="241230"/>
                      </a:cubicBezTo>
                      <a:cubicBezTo>
                        <a:pt x="1661665" y="241230"/>
                        <a:pt x="1628737" y="244363"/>
                        <a:pt x="1591104" y="249062"/>
                      </a:cubicBezTo>
                      <a:cubicBezTo>
                        <a:pt x="1555039" y="253761"/>
                        <a:pt x="1514270" y="261593"/>
                        <a:pt x="1478205" y="269426"/>
                      </a:cubicBezTo>
                      <a:cubicBezTo>
                        <a:pt x="1442140" y="277258"/>
                        <a:pt x="1409211" y="286656"/>
                        <a:pt x="1384123" y="291356"/>
                      </a:cubicBezTo>
                      <a:cubicBezTo>
                        <a:pt x="1330809" y="289789"/>
                        <a:pt x="1366874" y="241230"/>
                        <a:pt x="1412347" y="208335"/>
                      </a:cubicBezTo>
                      <a:cubicBezTo>
                        <a:pt x="1412347" y="208335"/>
                        <a:pt x="1440572" y="172307"/>
                        <a:pt x="1498589" y="133146"/>
                      </a:cubicBezTo>
                      <a:cubicBezTo>
                        <a:pt x="1514270" y="122181"/>
                        <a:pt x="1529950" y="111216"/>
                        <a:pt x="1547199" y="101818"/>
                      </a:cubicBezTo>
                      <a:cubicBezTo>
                        <a:pt x="1566015" y="90853"/>
                        <a:pt x="1584832" y="81454"/>
                        <a:pt x="1606784" y="72056"/>
                      </a:cubicBezTo>
                      <a:cubicBezTo>
                        <a:pt x="1649121" y="51692"/>
                        <a:pt x="1697730" y="37594"/>
                        <a:pt x="1751044" y="28196"/>
                      </a:cubicBezTo>
                      <a:cubicBezTo>
                        <a:pt x="1857670" y="10965"/>
                        <a:pt x="1972137" y="0"/>
                        <a:pt x="209130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72" name="Picture 2" descr="foto utente">
              <a:extLst>
                <a:ext uri="{FF2B5EF4-FFF2-40B4-BE49-F238E27FC236}">
                  <a16:creationId xmlns:a16="http://schemas.microsoft.com/office/drawing/2014/main" id="{36F4C006-E395-4441-8578-C147CF96E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12" y="2307940"/>
              <a:ext cx="1798052" cy="177366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Silvio Corso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dell’sdd</a:t>
              </a:r>
              <a:endParaRPr lang="en-US" sz="1600" cap="all" dirty="0">
                <a:solidFill>
                  <a:srgbClr val="7B8898"/>
                </a:solidFill>
              </a:endParaRP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Grafico 20">
            <a:extLst>
              <a:ext uri="{FF2B5EF4-FFF2-40B4-BE49-F238E27FC236}">
                <a16:creationId xmlns:a16="http://schemas.microsoft.com/office/drawing/2014/main" id="{705CD35D-B560-4751-9625-08A5E0482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5531480"/>
              </p:ext>
            </p:extLst>
          </p:nvPr>
        </p:nvGraphicFramePr>
        <p:xfrm>
          <a:off x="2423592" y="1412776"/>
          <a:ext cx="7056063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Immagine 21">
            <a:extLst>
              <a:ext uri="{FF2B5EF4-FFF2-40B4-BE49-F238E27FC236}">
                <a16:creationId xmlns:a16="http://schemas.microsoft.com/office/drawing/2014/main" id="{F79A5E76-C575-4210-8D14-7984CA8EF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9" y="2225829"/>
            <a:ext cx="1554562" cy="14518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CA77A1FD-6182-4222-A27F-4487DD55C444}"/>
              </a:ext>
            </a:extLst>
          </p:cNvPr>
          <p:cNvSpPr/>
          <p:nvPr/>
        </p:nvSpPr>
        <p:spPr>
          <a:xfrm>
            <a:off x="3718220" y="4496754"/>
            <a:ext cx="43470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Ore di Lavoro Totali: 53,25</a:t>
            </a:r>
          </a:p>
        </p:txBody>
      </p:sp>
    </p:spTree>
    <p:extLst>
      <p:ext uri="{BB962C8B-B14F-4D97-AF65-F5344CB8AC3E}">
        <p14:creationId xmlns:p14="http://schemas.microsoft.com/office/powerpoint/2010/main" val="37222083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76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72" name="Picture 2" descr="foto utente">
            <a:extLst>
              <a:ext uri="{FF2B5EF4-FFF2-40B4-BE49-F238E27FC236}">
                <a16:creationId xmlns:a16="http://schemas.microsoft.com/office/drawing/2014/main" id="{36F4C006-E395-4441-8578-C147CF96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2" y="2307940"/>
            <a:ext cx="1798052" cy="17736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Silvio Corso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Task oriented –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Responsabile</a:t>
              </a:r>
              <a:r>
                <a:rPr lang="en-US" sz="1600" cap="all" dirty="0">
                  <a:solidFill>
                    <a:srgbClr val="7B8898"/>
                  </a:solidFill>
                </a:rPr>
                <a:t> </a:t>
              </a:r>
              <a:r>
                <a:rPr lang="en-US" sz="1600" cap="all" dirty="0" err="1">
                  <a:solidFill>
                    <a:srgbClr val="7B8898"/>
                  </a:solidFill>
                </a:rPr>
                <a:t>dell’sdd</a:t>
              </a:r>
              <a:endParaRPr lang="en-US" sz="1600" cap="all" dirty="0">
                <a:solidFill>
                  <a:srgbClr val="7B8898"/>
                </a:solidFill>
              </a:endParaRP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olo 4">
            <a:extLst>
              <a:ext uri="{FF2B5EF4-FFF2-40B4-BE49-F238E27FC236}">
                <a16:creationId xmlns:a16="http://schemas.microsoft.com/office/drawing/2014/main" id="{481C7DF6-886E-49C1-8576-3D8782FD635B}"/>
              </a:ext>
            </a:extLst>
          </p:cNvPr>
          <p:cNvSpPr txBox="1">
            <a:spLocks/>
          </p:cNvSpPr>
          <p:nvPr/>
        </p:nvSpPr>
        <p:spPr>
          <a:xfrm>
            <a:off x="2319772" y="2756043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/>
              <a:t>Voto Finale:</a:t>
            </a:r>
          </a:p>
          <a:p>
            <a:pPr algn="ctr"/>
            <a:r>
              <a:rPr lang="it-IT" sz="10000" b="1" dirty="0"/>
              <a:t>4,6</a:t>
            </a:r>
          </a:p>
        </p:txBody>
      </p:sp>
      <p:sp>
        <p:nvSpPr>
          <p:cNvPr id="27" name="Titolo 4">
            <a:extLst>
              <a:ext uri="{FF2B5EF4-FFF2-40B4-BE49-F238E27FC236}">
                <a16:creationId xmlns:a16="http://schemas.microsoft.com/office/drawing/2014/main" id="{437D1E13-FF27-45D1-A3E0-5D34BDE3A0AB}"/>
              </a:ext>
            </a:extLst>
          </p:cNvPr>
          <p:cNvSpPr txBox="1">
            <a:spLocks/>
          </p:cNvSpPr>
          <p:nvPr/>
        </p:nvSpPr>
        <p:spPr>
          <a:xfrm>
            <a:off x="2476346" y="2719715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0000" b="1" dirty="0"/>
              <a:t>30 e Lode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3C8BF1C-D6D1-4D5D-B06E-54B2B1B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67" y="2334681"/>
            <a:ext cx="1867795" cy="17443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075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77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9D008A0F-A3BB-4C26-837A-74838E93DE79}"/>
              </a:ext>
            </a:extLst>
          </p:cNvPr>
          <p:cNvGrpSpPr/>
          <p:nvPr/>
        </p:nvGrpSpPr>
        <p:grpSpPr>
          <a:xfrm>
            <a:off x="2335239" y="123731"/>
            <a:ext cx="6889877" cy="5256584"/>
            <a:chOff x="2332299" y="764704"/>
            <a:chExt cx="5474149" cy="4176464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00F20F2-D20D-47CD-AB6F-A9B4A5304147}"/>
                </a:ext>
              </a:extLst>
            </p:cNvPr>
            <p:cNvGrpSpPr/>
            <p:nvPr/>
          </p:nvGrpSpPr>
          <p:grpSpPr>
            <a:xfrm>
              <a:off x="2332299" y="764704"/>
              <a:ext cx="5474149" cy="2391540"/>
              <a:chOff x="3212782" y="742852"/>
              <a:chExt cx="6501458" cy="2740530"/>
            </a:xfrm>
          </p:grpSpPr>
          <p:sp>
            <p:nvSpPr>
              <p:cNvPr id="53" name="Rectangle 24">
                <a:extLst>
                  <a:ext uri="{FF2B5EF4-FFF2-40B4-BE49-F238E27FC236}">
                    <a16:creationId xmlns:a16="http://schemas.microsoft.com/office/drawing/2014/main" id="{E8CBD42F-4826-4FA1-B1A2-2235D4233596}"/>
                  </a:ext>
                </a:extLst>
              </p:cNvPr>
              <p:cNvSpPr/>
              <p:nvPr/>
            </p:nvSpPr>
            <p:spPr>
              <a:xfrm>
                <a:off x="3942472" y="742852"/>
                <a:ext cx="3096131" cy="3642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r>
                  <a:rPr lang="en-US" sz="2000" b="1" cap="all" dirty="0" err="1">
                    <a:solidFill>
                      <a:schemeClr val="bg1"/>
                    </a:solidFill>
                  </a:rPr>
                  <a:t>VincEnzo</a:t>
                </a:r>
                <a:r>
                  <a:rPr lang="en-US" sz="2000" b="1" cap="all" dirty="0">
                    <a:solidFill>
                      <a:schemeClr val="bg1"/>
                    </a:solidFill>
                  </a:rPr>
                  <a:t> Sabato</a:t>
                </a:r>
              </a:p>
            </p:txBody>
          </p:sp>
          <p:sp>
            <p:nvSpPr>
              <p:cNvPr id="54" name="Rectangle 109">
                <a:extLst>
                  <a:ext uri="{FF2B5EF4-FFF2-40B4-BE49-F238E27FC236}">
                    <a16:creationId xmlns:a16="http://schemas.microsoft.com/office/drawing/2014/main" id="{F95B5B71-1AA8-4BC2-B610-E90F6D390D2A}"/>
                  </a:ext>
                </a:extLst>
              </p:cNvPr>
              <p:cNvSpPr/>
              <p:nvPr/>
            </p:nvSpPr>
            <p:spPr>
              <a:xfrm>
                <a:off x="3942472" y="1109248"/>
                <a:ext cx="4681063" cy="308241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1600" cap="all" dirty="0">
                    <a:solidFill>
                      <a:srgbClr val="7B8898"/>
                    </a:solidFill>
                  </a:rPr>
                  <a:t>Interaction oriented </a:t>
                </a:r>
              </a:p>
            </p:txBody>
          </p:sp>
          <p:cxnSp>
            <p:nvCxnSpPr>
              <p:cNvPr id="56" name="Straight Connector 116">
                <a:extLst>
                  <a:ext uri="{FF2B5EF4-FFF2-40B4-BE49-F238E27FC236}">
                    <a16:creationId xmlns:a16="http://schemas.microsoft.com/office/drawing/2014/main" id="{57C085F9-B1FC-4319-898E-65CB6FE75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2472" y="1591197"/>
                <a:ext cx="3096131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7" name="Chart 7">
                <a:extLst>
                  <a:ext uri="{FF2B5EF4-FFF2-40B4-BE49-F238E27FC236}">
                    <a16:creationId xmlns:a16="http://schemas.microsoft.com/office/drawing/2014/main" id="{AC46CF30-80AE-4EE2-993D-5959AE85A23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57643944"/>
                  </p:ext>
                </p:extLst>
              </p:nvPr>
            </p:nvGraphicFramePr>
            <p:xfrm>
              <a:off x="3212782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8" name="Chart 32">
                <a:extLst>
                  <a:ext uri="{FF2B5EF4-FFF2-40B4-BE49-F238E27FC236}">
                    <a16:creationId xmlns:a16="http://schemas.microsoft.com/office/drawing/2014/main" id="{8BDB4555-8243-4A21-BF49-FFC2EB8530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61555957"/>
                  </p:ext>
                </p:extLst>
              </p:nvPr>
            </p:nvGraphicFramePr>
            <p:xfrm>
              <a:off x="5187595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59" name="Chart 33">
                <a:extLst>
                  <a:ext uri="{FF2B5EF4-FFF2-40B4-BE49-F238E27FC236}">
                    <a16:creationId xmlns:a16="http://schemas.microsoft.com/office/drawing/2014/main" id="{93F4DEA5-34FB-4274-ACEE-547FAFBFE0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61043317"/>
                  </p:ext>
                </p:extLst>
              </p:nvPr>
            </p:nvGraphicFramePr>
            <p:xfrm>
              <a:off x="7162408" y="1619637"/>
              <a:ext cx="2551832" cy="18637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graphicFrame>
          <p:nvGraphicFramePr>
            <p:cNvPr id="73" name="Chart 7">
              <a:extLst>
                <a:ext uri="{FF2B5EF4-FFF2-40B4-BE49-F238E27FC236}">
                  <a16:creationId xmlns:a16="http://schemas.microsoft.com/office/drawing/2014/main" id="{AC9A240D-8E23-4A0E-8EEF-F120D47636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26249869"/>
                </p:ext>
              </p:extLst>
            </p:nvPr>
          </p:nvGraphicFramePr>
          <p:xfrm>
            <a:off x="2332299" y="3135174"/>
            <a:ext cx="2148612" cy="1805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4" name="Chart 32">
              <a:extLst>
                <a:ext uri="{FF2B5EF4-FFF2-40B4-BE49-F238E27FC236}">
                  <a16:creationId xmlns:a16="http://schemas.microsoft.com/office/drawing/2014/main" id="{58191C82-6A1E-45EA-89B3-1C01E28345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79335809"/>
                </p:ext>
              </p:extLst>
            </p:nvPr>
          </p:nvGraphicFramePr>
          <p:xfrm>
            <a:off x="3995068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75" name="Chart 33">
              <a:extLst>
                <a:ext uri="{FF2B5EF4-FFF2-40B4-BE49-F238E27FC236}">
                  <a16:creationId xmlns:a16="http://schemas.microsoft.com/office/drawing/2014/main" id="{57C9EE8F-7478-4BD1-8F66-AA58CF5EF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23153036"/>
                </p:ext>
              </p:extLst>
            </p:nvPr>
          </p:nvGraphicFramePr>
          <p:xfrm>
            <a:off x="5657836" y="3314760"/>
            <a:ext cx="2148612" cy="1626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26" name="Picture 4" descr="foto utente">
            <a:extLst>
              <a:ext uri="{FF2B5EF4-FFF2-40B4-BE49-F238E27FC236}">
                <a16:creationId xmlns:a16="http://schemas.microsoft.com/office/drawing/2014/main" id="{8AB33D7B-710E-4FEE-BBC0-600D8459C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2284800"/>
            <a:ext cx="1990215" cy="18066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C1DD9DB3-B10C-4DAC-BE16-2A9709AD83BA}"/>
              </a:ext>
            </a:extLst>
          </p:cNvPr>
          <p:cNvSpPr/>
          <p:nvPr/>
        </p:nvSpPr>
        <p:spPr>
          <a:xfrm>
            <a:off x="3252007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4,45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BA7770D9-01F4-4265-9BB4-0209058A1148}"/>
              </a:ext>
            </a:extLst>
          </p:cNvPr>
          <p:cNvSpPr/>
          <p:nvPr/>
        </p:nvSpPr>
        <p:spPr>
          <a:xfrm>
            <a:off x="5344802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28D6709-883A-4A8C-9778-C6B06D4ED69C}"/>
              </a:ext>
            </a:extLst>
          </p:cNvPr>
          <p:cNvSpPr/>
          <p:nvPr/>
        </p:nvSpPr>
        <p:spPr>
          <a:xfrm>
            <a:off x="7464152" y="2029633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A6897C4-92CA-4BD2-9095-5413340B5747}"/>
              </a:ext>
            </a:extLst>
          </p:cNvPr>
          <p:cNvSpPr/>
          <p:nvPr/>
        </p:nvSpPr>
        <p:spPr>
          <a:xfrm>
            <a:off x="3287688" y="4327144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4,65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40BE721-2326-47E5-95EB-570DB60E6390}"/>
              </a:ext>
            </a:extLst>
          </p:cNvPr>
          <p:cNvSpPr/>
          <p:nvPr/>
        </p:nvSpPr>
        <p:spPr>
          <a:xfrm>
            <a:off x="5442585" y="4325479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4,4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EE4754D-00D6-400E-812C-BFF465ED06E1}"/>
              </a:ext>
            </a:extLst>
          </p:cNvPr>
          <p:cNvSpPr/>
          <p:nvPr/>
        </p:nvSpPr>
        <p:spPr>
          <a:xfrm>
            <a:off x="7433785" y="4325479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4,55</a:t>
            </a:r>
          </a:p>
        </p:txBody>
      </p:sp>
    </p:spTree>
    <p:extLst>
      <p:ext uri="{BB962C8B-B14F-4D97-AF65-F5344CB8AC3E}">
        <p14:creationId xmlns:p14="http://schemas.microsoft.com/office/powerpoint/2010/main" val="7903392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78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181148" cy="2121946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Vincenzo Sabato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Interaction oriented 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6D17D9-D75B-43E9-A4EE-60B7EEEF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44" y="2184017"/>
            <a:ext cx="1436349" cy="14953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4" descr="foto utente">
            <a:extLst>
              <a:ext uri="{FF2B5EF4-FFF2-40B4-BE49-F238E27FC236}">
                <a16:creationId xmlns:a16="http://schemas.microsoft.com/office/drawing/2014/main" id="{8ADDEF6F-D5C1-4F38-8049-4214CC40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9" y="2234505"/>
            <a:ext cx="1600548" cy="14528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Grafico 21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542802"/>
              </p:ext>
            </p:extLst>
          </p:nvPr>
        </p:nvGraphicFramePr>
        <p:xfrm>
          <a:off x="2473911" y="1556284"/>
          <a:ext cx="6934457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Rettangolo 22">
            <a:extLst>
              <a:ext uri="{FF2B5EF4-FFF2-40B4-BE49-F238E27FC236}">
                <a16:creationId xmlns:a16="http://schemas.microsoft.com/office/drawing/2014/main" id="{6CB98B42-2925-4A5D-A636-6780EF3DFB70}"/>
              </a:ext>
            </a:extLst>
          </p:cNvPr>
          <p:cNvSpPr/>
          <p:nvPr/>
        </p:nvSpPr>
        <p:spPr>
          <a:xfrm>
            <a:off x="3718220" y="4496754"/>
            <a:ext cx="43470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Ore di Lavoro Totali: 50,75</a:t>
            </a:r>
          </a:p>
        </p:txBody>
      </p:sp>
    </p:spTree>
    <p:extLst>
      <p:ext uri="{BB962C8B-B14F-4D97-AF65-F5344CB8AC3E}">
        <p14:creationId xmlns:p14="http://schemas.microsoft.com/office/powerpoint/2010/main" val="1549318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6DFE43-3E67-4134-B6C3-5013604E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79</a:t>
            </a:fld>
            <a:endParaRPr lang="en-US"/>
          </a:p>
        </p:txBody>
      </p:sp>
      <p:grpSp>
        <p:nvGrpSpPr>
          <p:cNvPr id="61" name="Group 201">
            <a:extLst>
              <a:ext uri="{FF2B5EF4-FFF2-40B4-BE49-F238E27FC236}">
                <a16:creationId xmlns:a16="http://schemas.microsoft.com/office/drawing/2014/main" id="{F5C55EB4-6CD8-47EC-8B29-6DD4899E2910}"/>
              </a:ext>
            </a:extLst>
          </p:cNvPr>
          <p:cNvGrpSpPr/>
          <p:nvPr/>
        </p:nvGrpSpPr>
        <p:grpSpPr>
          <a:xfrm>
            <a:off x="242444" y="1811110"/>
            <a:ext cx="2592288" cy="2592288"/>
            <a:chOff x="823920" y="1888567"/>
            <a:chExt cx="3230377" cy="308086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Oval 202">
              <a:extLst>
                <a:ext uri="{FF2B5EF4-FFF2-40B4-BE49-F238E27FC236}">
                  <a16:creationId xmlns:a16="http://schemas.microsoft.com/office/drawing/2014/main" id="{72E28DD0-1BB6-4A6C-81AE-141F8D6DCC2A}"/>
                </a:ext>
              </a:extLst>
            </p:cNvPr>
            <p:cNvSpPr/>
            <p:nvPr/>
          </p:nvSpPr>
          <p:spPr>
            <a:xfrm>
              <a:off x="1297826" y="2212300"/>
              <a:ext cx="2520280" cy="2520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203">
              <a:extLst>
                <a:ext uri="{FF2B5EF4-FFF2-40B4-BE49-F238E27FC236}">
                  <a16:creationId xmlns:a16="http://schemas.microsoft.com/office/drawing/2014/main" id="{D4D67518-7A06-4F5D-9DF2-631E2B1315EE}"/>
                </a:ext>
              </a:extLst>
            </p:cNvPr>
            <p:cNvGrpSpPr/>
            <p:nvPr/>
          </p:nvGrpSpPr>
          <p:grpSpPr>
            <a:xfrm>
              <a:off x="823920" y="1888567"/>
              <a:ext cx="3230377" cy="3080865"/>
              <a:chOff x="3041649" y="2292351"/>
              <a:chExt cx="5139979" cy="4902085"/>
            </a:xfrm>
            <a:grpFill/>
          </p:grpSpPr>
          <p:grpSp>
            <p:nvGrpSpPr>
              <p:cNvPr id="64" name="Group 204">
                <a:extLst>
                  <a:ext uri="{FF2B5EF4-FFF2-40B4-BE49-F238E27FC236}">
                    <a16:creationId xmlns:a16="http://schemas.microsoft.com/office/drawing/2014/main" id="{A048C56F-13BF-4DD7-9B17-0DBF10486F55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DF2C47B8-0EAC-4610-8A7F-81EC10C70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7">
                  <a:extLst>
                    <a:ext uri="{FF2B5EF4-FFF2-40B4-BE49-F238E27FC236}">
                      <a16:creationId xmlns:a16="http://schemas.microsoft.com/office/drawing/2014/main" id="{1C9E6B2D-F6D4-42A2-95E0-B0BEE983E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99D6AB7A-42DE-4A55-BB1E-4997168FA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: Shape 209">
                  <a:extLst>
                    <a:ext uri="{FF2B5EF4-FFF2-40B4-BE49-F238E27FC236}">
                      <a16:creationId xmlns:a16="http://schemas.microsoft.com/office/drawing/2014/main" id="{731B0BF9-DE6E-4566-B24D-D4D0B7976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2">
                  <a:extLst>
                    <a:ext uri="{FF2B5EF4-FFF2-40B4-BE49-F238E27FC236}">
                      <a16:creationId xmlns:a16="http://schemas.microsoft.com/office/drawing/2014/main" id="{68B455CC-1589-47C5-AA71-FAC77AB227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59F65D57-D23D-4716-9858-056782381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Freeform: Shape 205">
                <a:extLst>
                  <a:ext uri="{FF2B5EF4-FFF2-40B4-BE49-F238E27FC236}">
                    <a16:creationId xmlns:a16="http://schemas.microsoft.com/office/drawing/2014/main" id="{8A7B5DDA-D273-4EF5-AA71-F546CFB58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00F20F2-D20D-47CD-AB6F-A9B4A5304147}"/>
              </a:ext>
            </a:extLst>
          </p:cNvPr>
          <p:cNvGrpSpPr/>
          <p:nvPr/>
        </p:nvGrpSpPr>
        <p:grpSpPr>
          <a:xfrm>
            <a:off x="3108523" y="123731"/>
            <a:ext cx="4960726" cy="931773"/>
            <a:chOff x="3942472" y="742852"/>
            <a:chExt cx="4681063" cy="848345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E8CBD42F-4826-4FA1-B1A2-2235D4233596}"/>
                </a:ext>
              </a:extLst>
            </p:cNvPr>
            <p:cNvSpPr/>
            <p:nvPr/>
          </p:nvSpPr>
          <p:spPr>
            <a:xfrm>
              <a:off x="3942472" y="742852"/>
              <a:ext cx="3096131" cy="36428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2000" b="1" cap="all" dirty="0">
                  <a:solidFill>
                    <a:schemeClr val="bg1"/>
                  </a:solidFill>
                </a:rPr>
                <a:t>Vincenzo Sabato</a:t>
              </a:r>
            </a:p>
          </p:txBody>
        </p:sp>
        <p:sp>
          <p:nvSpPr>
            <p:cNvPr id="54" name="Rectangle 109">
              <a:extLst>
                <a:ext uri="{FF2B5EF4-FFF2-40B4-BE49-F238E27FC236}">
                  <a16:creationId xmlns:a16="http://schemas.microsoft.com/office/drawing/2014/main" id="{F95B5B71-1AA8-4BC2-B610-E90F6D390D2A}"/>
                </a:ext>
              </a:extLst>
            </p:cNvPr>
            <p:cNvSpPr/>
            <p:nvPr/>
          </p:nvSpPr>
          <p:spPr>
            <a:xfrm>
              <a:off x="3942472" y="1109248"/>
              <a:ext cx="4681063" cy="3082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600" cap="all" dirty="0">
                  <a:solidFill>
                    <a:srgbClr val="7B8898"/>
                  </a:solidFill>
                </a:rPr>
                <a:t>Interaction oriented </a:t>
              </a:r>
            </a:p>
          </p:txBody>
        </p:sp>
        <p:cxnSp>
          <p:nvCxnSpPr>
            <p:cNvPr id="56" name="Straight Connector 116">
              <a:extLst>
                <a:ext uri="{FF2B5EF4-FFF2-40B4-BE49-F238E27FC236}">
                  <a16:creationId xmlns:a16="http://schemas.microsoft.com/office/drawing/2014/main" id="{57C085F9-B1FC-4319-898E-65CB6FE75090}"/>
                </a:ext>
              </a:extLst>
            </p:cNvPr>
            <p:cNvCxnSpPr>
              <a:cxnSpLocks/>
            </p:cNvCxnSpPr>
            <p:nvPr/>
          </p:nvCxnSpPr>
          <p:spPr>
            <a:xfrm>
              <a:off x="3942472" y="1591197"/>
              <a:ext cx="3096131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olo 4">
            <a:extLst>
              <a:ext uri="{FF2B5EF4-FFF2-40B4-BE49-F238E27FC236}">
                <a16:creationId xmlns:a16="http://schemas.microsoft.com/office/drawing/2014/main" id="{481C7DF6-886E-49C1-8576-3D8782FD635B}"/>
              </a:ext>
            </a:extLst>
          </p:cNvPr>
          <p:cNvSpPr txBox="1">
            <a:spLocks/>
          </p:cNvSpPr>
          <p:nvPr/>
        </p:nvSpPr>
        <p:spPr>
          <a:xfrm>
            <a:off x="2319772" y="2756043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/>
              <a:t>Voto Finale:</a:t>
            </a:r>
          </a:p>
          <a:p>
            <a:pPr algn="ctr"/>
            <a:r>
              <a:rPr lang="it-IT" sz="10000" b="1" dirty="0"/>
              <a:t>4,5</a:t>
            </a:r>
          </a:p>
        </p:txBody>
      </p:sp>
      <p:sp>
        <p:nvSpPr>
          <p:cNvPr id="27" name="Titolo 4">
            <a:extLst>
              <a:ext uri="{FF2B5EF4-FFF2-40B4-BE49-F238E27FC236}">
                <a16:creationId xmlns:a16="http://schemas.microsoft.com/office/drawing/2014/main" id="{437D1E13-FF27-45D1-A3E0-5D34BDE3A0AB}"/>
              </a:ext>
            </a:extLst>
          </p:cNvPr>
          <p:cNvSpPr txBox="1">
            <a:spLocks/>
          </p:cNvSpPr>
          <p:nvPr/>
        </p:nvSpPr>
        <p:spPr>
          <a:xfrm>
            <a:off x="2476346" y="2719715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0000" b="1" dirty="0"/>
              <a:t>28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80BAEFD-F947-4157-9499-BACAF7BE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30" y="2317926"/>
            <a:ext cx="1733468" cy="18046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4" descr="foto utente">
            <a:extLst>
              <a:ext uri="{FF2B5EF4-FFF2-40B4-BE49-F238E27FC236}">
                <a16:creationId xmlns:a16="http://schemas.microsoft.com/office/drawing/2014/main" id="{D409656D-6F24-4484-81F4-4D60CA2C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2284800"/>
            <a:ext cx="1990215" cy="18066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4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DA3F23-4BAF-4050-BF8B-CB80C1EC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8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40E0DF7-C86F-47EF-A8B7-05D88467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Stakeholders</a:t>
            </a:r>
          </a:p>
        </p:txBody>
      </p:sp>
      <p:pic>
        <p:nvPicPr>
          <p:cNvPr id="7" name="Picture 2" descr="Risultati immagini per filomena ferrucci">
            <a:extLst>
              <a:ext uri="{FF2B5EF4-FFF2-40B4-BE49-F238E27FC236}">
                <a16:creationId xmlns:a16="http://schemas.microsoft.com/office/drawing/2014/main" id="{9C1A81B3-4777-498F-BBF2-C44C25CC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41" y="2564904"/>
            <a:ext cx="1926000" cy="192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85C682-62C7-4CDA-AC19-914870A7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68" y="2019065"/>
            <a:ext cx="1924149" cy="19241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3BEAA3-F79D-46E1-9663-3EA7D6D88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0" y="990727"/>
            <a:ext cx="1924149" cy="19241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4" descr="Risultati immagini per swords icon">
            <a:extLst>
              <a:ext uri="{FF2B5EF4-FFF2-40B4-BE49-F238E27FC236}">
                <a16:creationId xmlns:a16="http://schemas.microsoft.com/office/drawing/2014/main" id="{1BC00A9A-1A49-4B34-AE21-B1ECB35E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832609"/>
            <a:ext cx="1388479" cy="13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isultati immagini per flex icon">
            <a:extLst>
              <a:ext uri="{FF2B5EF4-FFF2-40B4-BE49-F238E27FC236}">
                <a16:creationId xmlns:a16="http://schemas.microsoft.com/office/drawing/2014/main" id="{ED500738-12DE-43A5-98FD-42190582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96" y="4065070"/>
            <a:ext cx="1389600" cy="13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372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03C22E-426D-464C-9E38-B92C0AC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80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F4D0CEF-49B3-4493-807B-669D0A84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359"/>
            <a:ext cx="10515600" cy="481176"/>
          </a:xfrm>
        </p:spPr>
        <p:txBody>
          <a:bodyPr>
            <a:normAutofit fontScale="90000"/>
          </a:bodyPr>
          <a:lstStyle/>
          <a:p>
            <a:r>
              <a:rPr lang="it-IT" dirty="0"/>
              <a:t>Team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8F65F9-2296-47BB-A808-51D17608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579" y="3842710"/>
            <a:ext cx="1334009" cy="13424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A2D48C24-3D55-4AEB-BA62-7274692892D4}"/>
              </a:ext>
            </a:extLst>
          </p:cNvPr>
          <p:cNvGrpSpPr/>
          <p:nvPr/>
        </p:nvGrpSpPr>
        <p:grpSpPr>
          <a:xfrm>
            <a:off x="479376" y="548680"/>
            <a:ext cx="5112568" cy="4552646"/>
            <a:chOff x="1847528" y="1966200"/>
            <a:chExt cx="3816264" cy="3512233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9FA0B510-2575-4555-9F3D-8BA4EA815FEE}"/>
                </a:ext>
              </a:extLst>
            </p:cNvPr>
            <p:cNvGrpSpPr/>
            <p:nvPr/>
          </p:nvGrpSpPr>
          <p:grpSpPr>
            <a:xfrm>
              <a:off x="1847528" y="3410554"/>
              <a:ext cx="3816264" cy="2067879"/>
              <a:chOff x="1585179" y="2272158"/>
              <a:chExt cx="5518773" cy="3285658"/>
            </a:xfrm>
          </p:grpSpPr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B175B3D3-DBC2-4318-ACE2-898E00BB5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0806" y="4117815"/>
                <a:ext cx="1440000" cy="144000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C02FC744-5C61-4021-9973-FA4E8D0B1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167" y="2306399"/>
                <a:ext cx="1440000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574CBA5F-C783-4DCA-8ED8-BEEC2A09B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6153" y="2306399"/>
                <a:ext cx="1218051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6" name="Picture 2" descr="foto utente">
                <a:extLst>
                  <a:ext uri="{FF2B5EF4-FFF2-40B4-BE49-F238E27FC236}">
                    <a16:creationId xmlns:a16="http://schemas.microsoft.com/office/drawing/2014/main" id="{878A0039-16A0-4413-A7FC-355C9FEED2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5179" y="4117815"/>
                <a:ext cx="1440000" cy="144000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foto utente">
                <a:extLst>
                  <a:ext uri="{FF2B5EF4-FFF2-40B4-BE49-F238E27FC236}">
                    <a16:creationId xmlns:a16="http://schemas.microsoft.com/office/drawing/2014/main" id="{AF446A4A-C60F-4E27-B9C4-7BC9B40EA8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3952" y="2272158"/>
                <a:ext cx="1440000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F2D074F8-8721-4965-8BDB-6AB1DC5CF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3154" y="4117815"/>
                <a:ext cx="1357651" cy="144000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E8DA619B-B2D3-4100-9E33-CD4CE1B5F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6129" y="2272158"/>
                <a:ext cx="1357795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C836AED1-2155-478C-8521-2313022BFAF6}"/>
                </a:ext>
              </a:extLst>
            </p:cNvPr>
            <p:cNvGrpSpPr/>
            <p:nvPr/>
          </p:nvGrpSpPr>
          <p:grpSpPr>
            <a:xfrm>
              <a:off x="2474406" y="1966200"/>
              <a:ext cx="2489836" cy="1117696"/>
              <a:chOff x="2444385" y="1674334"/>
              <a:chExt cx="2489836" cy="1117696"/>
            </a:xfrm>
          </p:grpSpPr>
          <p:pic>
            <p:nvPicPr>
              <p:cNvPr id="11" name="Immagine 10" descr="Immagine che contiene persona, interni, parete, tavolo&#10;&#10;Descrizione generata automaticamente">
                <a:extLst>
                  <a:ext uri="{FF2B5EF4-FFF2-40B4-BE49-F238E27FC236}">
                    <a16:creationId xmlns:a16="http://schemas.microsoft.com/office/drawing/2014/main" id="{4F1272EA-38D4-478D-B4D9-C8D0EF4A5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5740" y="1674334"/>
                <a:ext cx="1028481" cy="10584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magine 11" descr="Immagine che contiene persona, uomo, parete, interni&#10;&#10;Descrizione generata automaticamente">
                <a:extLst>
                  <a:ext uri="{FF2B5EF4-FFF2-40B4-BE49-F238E27FC236}">
                    <a16:creationId xmlns:a16="http://schemas.microsoft.com/office/drawing/2014/main" id="{841B89D9-B61E-4AAC-BBAB-0179FC877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385" y="1732117"/>
                <a:ext cx="1173322" cy="105991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sp>
        <p:nvSpPr>
          <p:cNvPr id="20" name="Rettangolo 19">
            <a:extLst>
              <a:ext uri="{FF2B5EF4-FFF2-40B4-BE49-F238E27FC236}">
                <a16:creationId xmlns:a16="http://schemas.microsoft.com/office/drawing/2014/main" id="{06830C98-815F-429D-8576-8F4FFBB7516B}"/>
              </a:ext>
            </a:extLst>
          </p:cNvPr>
          <p:cNvSpPr/>
          <p:nvPr/>
        </p:nvSpPr>
        <p:spPr>
          <a:xfrm>
            <a:off x="1304988" y="1704158"/>
            <a:ext cx="157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solidFill>
                  <a:schemeClr val="bg2"/>
                </a:solidFill>
              </a:rPr>
              <a:t>Federico </a:t>
            </a:r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id-ID" b="1" dirty="0">
                <a:solidFill>
                  <a:schemeClr val="bg2"/>
                </a:solidFill>
              </a:rPr>
              <a:t>Vitale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4501D91-18FE-45C6-8511-ACDA8B2AF460}"/>
              </a:ext>
            </a:extLst>
          </p:cNvPr>
          <p:cNvSpPr/>
          <p:nvPr/>
        </p:nvSpPr>
        <p:spPr>
          <a:xfrm>
            <a:off x="3148111" y="1700808"/>
            <a:ext cx="157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/>
                </a:solidFill>
              </a:rPr>
              <a:t>Francesco </a:t>
            </a:r>
            <a:r>
              <a:rPr lang="id-ID" b="1" dirty="0">
                <a:solidFill>
                  <a:schemeClr val="bg2"/>
                </a:solidFill>
              </a:rPr>
              <a:t> </a:t>
            </a:r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id-ID" b="1" dirty="0">
                <a:solidFill>
                  <a:schemeClr val="bg2"/>
                </a:solidFill>
              </a:rPr>
              <a:t>Vi</a:t>
            </a:r>
            <a:r>
              <a:rPr lang="it-IT" b="1" dirty="0" err="1">
                <a:solidFill>
                  <a:schemeClr val="bg2"/>
                </a:solidFill>
              </a:rPr>
              <a:t>cidomini</a:t>
            </a:r>
            <a:endParaRPr lang="id-ID" b="1" dirty="0">
              <a:solidFill>
                <a:schemeClr val="bg2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27FC9F9-2281-4E2C-9142-556A8BC98638}"/>
              </a:ext>
            </a:extLst>
          </p:cNvPr>
          <p:cNvSpPr/>
          <p:nvPr/>
        </p:nvSpPr>
        <p:spPr>
          <a:xfrm>
            <a:off x="515612" y="337905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Paolo Cantarella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19C5383-F7A4-4D99-B1FD-AE7F74AF6E09}"/>
              </a:ext>
            </a:extLst>
          </p:cNvPr>
          <p:cNvSpPr/>
          <p:nvPr/>
        </p:nvSpPr>
        <p:spPr>
          <a:xfrm>
            <a:off x="1738258" y="337905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Rosaria 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Iorio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857012A-4A85-42BB-B03E-58B3EDAE6B65}"/>
              </a:ext>
            </a:extLst>
          </p:cNvPr>
          <p:cNvSpPr/>
          <p:nvPr/>
        </p:nvSpPr>
        <p:spPr>
          <a:xfrm>
            <a:off x="2950228" y="337570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Silvio 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Corso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CF98104-877B-4101-AD0C-DD5CF69EF5FB}"/>
              </a:ext>
            </a:extLst>
          </p:cNvPr>
          <p:cNvSpPr/>
          <p:nvPr/>
        </p:nvSpPr>
        <p:spPr>
          <a:xfrm>
            <a:off x="4286494" y="337570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Enzo 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Sabato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61BA90B-0636-4940-A00B-5C53FBBF620E}"/>
              </a:ext>
            </a:extLst>
          </p:cNvPr>
          <p:cNvSpPr/>
          <p:nvPr/>
        </p:nvSpPr>
        <p:spPr>
          <a:xfrm>
            <a:off x="515612" y="481921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Alfonso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Ruggiero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3C09C56-7D07-43B5-B096-C87C41C046A6}"/>
              </a:ext>
            </a:extLst>
          </p:cNvPr>
          <p:cNvSpPr/>
          <p:nvPr/>
        </p:nvSpPr>
        <p:spPr>
          <a:xfrm>
            <a:off x="1738258" y="481921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Davide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Bottiglieri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17C0910-EAFE-438F-B677-30A8DE4F209B}"/>
              </a:ext>
            </a:extLst>
          </p:cNvPr>
          <p:cNvSpPr/>
          <p:nvPr/>
        </p:nvSpPr>
        <p:spPr>
          <a:xfrm>
            <a:off x="2950228" y="481586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Francesco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Breve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7FCC690-092C-4D21-A0B4-A139F31E4066}"/>
              </a:ext>
            </a:extLst>
          </p:cNvPr>
          <p:cNvSpPr/>
          <p:nvPr/>
        </p:nvSpPr>
        <p:spPr>
          <a:xfrm>
            <a:off x="4286494" y="481586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Giuseppe Cavaliere</a:t>
            </a:r>
            <a:endParaRPr lang="id-ID" sz="1500" b="1" dirty="0">
              <a:solidFill>
                <a:schemeClr val="bg2"/>
              </a:solidFill>
            </a:endParaRPr>
          </a:p>
        </p:txBody>
      </p:sp>
      <p:graphicFrame>
        <p:nvGraphicFramePr>
          <p:cNvPr id="30" name="Chart 7">
            <a:extLst>
              <a:ext uri="{FF2B5EF4-FFF2-40B4-BE49-F238E27FC236}">
                <a16:creationId xmlns:a16="http://schemas.microsoft.com/office/drawing/2014/main" id="{D4E7E272-A950-4409-9195-95FB51011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629466"/>
              </p:ext>
            </p:extLst>
          </p:nvPr>
        </p:nvGraphicFramePr>
        <p:xfrm>
          <a:off x="5204575" y="300108"/>
          <a:ext cx="2704287" cy="204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1" name="Chart 32">
            <a:extLst>
              <a:ext uri="{FF2B5EF4-FFF2-40B4-BE49-F238E27FC236}">
                <a16:creationId xmlns:a16="http://schemas.microsoft.com/office/drawing/2014/main" id="{94BC5607-B7A9-46ED-B449-96AF7DC32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921740"/>
              </p:ext>
            </p:extLst>
          </p:nvPr>
        </p:nvGraphicFramePr>
        <p:xfrm>
          <a:off x="7297370" y="300108"/>
          <a:ext cx="2704287" cy="204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32" name="Chart 33">
            <a:extLst>
              <a:ext uri="{FF2B5EF4-FFF2-40B4-BE49-F238E27FC236}">
                <a16:creationId xmlns:a16="http://schemas.microsoft.com/office/drawing/2014/main" id="{B59F0176-8487-4926-8F67-4B02BC6D6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376504"/>
              </p:ext>
            </p:extLst>
          </p:nvPr>
        </p:nvGraphicFramePr>
        <p:xfrm>
          <a:off x="7297370" y="2347139"/>
          <a:ext cx="2704287" cy="2235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3" name="Chart 7">
            <a:extLst>
              <a:ext uri="{FF2B5EF4-FFF2-40B4-BE49-F238E27FC236}">
                <a16:creationId xmlns:a16="http://schemas.microsoft.com/office/drawing/2014/main" id="{86DBBEFA-DC36-408A-A65D-0CCC5A43B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726298"/>
              </p:ext>
            </p:extLst>
          </p:nvPr>
        </p:nvGraphicFramePr>
        <p:xfrm>
          <a:off x="5204575" y="2320620"/>
          <a:ext cx="2704287" cy="2273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34" name="Rettangolo 33">
            <a:extLst>
              <a:ext uri="{FF2B5EF4-FFF2-40B4-BE49-F238E27FC236}">
                <a16:creationId xmlns:a16="http://schemas.microsoft.com/office/drawing/2014/main" id="{D240D7BA-E7D5-434B-B58E-29B4E2EB5364}"/>
              </a:ext>
            </a:extLst>
          </p:cNvPr>
          <p:cNvSpPr/>
          <p:nvPr/>
        </p:nvSpPr>
        <p:spPr>
          <a:xfrm>
            <a:off x="6220728" y="1252598"/>
            <a:ext cx="6719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4,5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FED2FCF3-DB12-4E30-AD19-C3449E048E18}"/>
              </a:ext>
            </a:extLst>
          </p:cNvPr>
          <p:cNvSpPr/>
          <p:nvPr/>
        </p:nvSpPr>
        <p:spPr>
          <a:xfrm>
            <a:off x="8310317" y="1252598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4,1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D8AC7C5-8682-4FC1-92CC-900472F436AA}"/>
              </a:ext>
            </a:extLst>
          </p:cNvPr>
          <p:cNvSpPr/>
          <p:nvPr/>
        </p:nvSpPr>
        <p:spPr>
          <a:xfrm>
            <a:off x="6264068" y="3346574"/>
            <a:ext cx="6719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4,1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578414F-6CE6-45C9-8044-75B2CBFF009B}"/>
              </a:ext>
            </a:extLst>
          </p:cNvPr>
          <p:cNvSpPr/>
          <p:nvPr/>
        </p:nvSpPr>
        <p:spPr>
          <a:xfrm>
            <a:off x="8367164" y="3346574"/>
            <a:ext cx="675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4,2</a:t>
            </a:r>
          </a:p>
        </p:txBody>
      </p:sp>
    </p:spTree>
    <p:extLst>
      <p:ext uri="{BB962C8B-B14F-4D97-AF65-F5344CB8AC3E}">
        <p14:creationId xmlns:p14="http://schemas.microsoft.com/office/powerpoint/2010/main" val="17405434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03C22E-426D-464C-9E38-B92C0AC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87501" cy="365125"/>
          </a:xfrm>
        </p:spPr>
        <p:txBody>
          <a:bodyPr/>
          <a:lstStyle/>
          <a:p>
            <a:fld id="{FA3EE389-E41A-49AC-9975-3D3899FF737D}" type="slidenum">
              <a:rPr lang="en-US" smtClean="0"/>
              <a:t>81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F4D0CEF-49B3-4493-807B-669D0A84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360"/>
            <a:ext cx="10515600" cy="997087"/>
          </a:xfrm>
        </p:spPr>
        <p:txBody>
          <a:bodyPr>
            <a:normAutofit/>
          </a:bodyPr>
          <a:lstStyle/>
          <a:p>
            <a:r>
              <a:rPr lang="it-IT" dirty="0"/>
              <a:t>Team</a:t>
            </a:r>
          </a:p>
        </p:txBody>
      </p:sp>
      <p:graphicFrame>
        <p:nvGraphicFramePr>
          <p:cNvPr id="34" name="Grafico 33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0194443"/>
              </p:ext>
            </p:extLst>
          </p:nvPr>
        </p:nvGraphicFramePr>
        <p:xfrm>
          <a:off x="407368" y="1362118"/>
          <a:ext cx="8784976" cy="295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ttangolo 1">
            <a:extLst>
              <a:ext uri="{FF2B5EF4-FFF2-40B4-BE49-F238E27FC236}">
                <a16:creationId xmlns:a16="http://schemas.microsoft.com/office/drawing/2014/main" id="{E8381FFC-71F5-4701-B3BB-B49F3CD59B69}"/>
              </a:ext>
            </a:extLst>
          </p:cNvPr>
          <p:cNvSpPr/>
          <p:nvPr/>
        </p:nvSpPr>
        <p:spPr>
          <a:xfrm>
            <a:off x="2626312" y="4426096"/>
            <a:ext cx="43470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b="1" dirty="0">
                <a:solidFill>
                  <a:schemeClr val="bg1"/>
                </a:solidFill>
              </a:rPr>
              <a:t>Ore di Lavoro Totali: 404,2</a:t>
            </a:r>
          </a:p>
        </p:txBody>
      </p:sp>
    </p:spTree>
    <p:extLst>
      <p:ext uri="{BB962C8B-B14F-4D97-AF65-F5344CB8AC3E}">
        <p14:creationId xmlns:p14="http://schemas.microsoft.com/office/powerpoint/2010/main" val="3990337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03C22E-426D-464C-9E38-B92C0AC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82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F4D0CEF-49B3-4493-807B-669D0A84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359"/>
            <a:ext cx="10515600" cy="481176"/>
          </a:xfrm>
        </p:spPr>
        <p:txBody>
          <a:bodyPr>
            <a:normAutofit fontScale="90000"/>
          </a:bodyPr>
          <a:lstStyle/>
          <a:p>
            <a:r>
              <a:rPr lang="it-IT" dirty="0"/>
              <a:t>Team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8F65F9-2296-47BB-A808-51D17608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579" y="3842710"/>
            <a:ext cx="1334009" cy="13424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A2D48C24-3D55-4AEB-BA62-7274692892D4}"/>
              </a:ext>
            </a:extLst>
          </p:cNvPr>
          <p:cNvGrpSpPr/>
          <p:nvPr/>
        </p:nvGrpSpPr>
        <p:grpSpPr>
          <a:xfrm>
            <a:off x="479376" y="548680"/>
            <a:ext cx="5112568" cy="4552646"/>
            <a:chOff x="1847528" y="1966200"/>
            <a:chExt cx="3816264" cy="3512233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9FA0B510-2575-4555-9F3D-8BA4EA815FEE}"/>
                </a:ext>
              </a:extLst>
            </p:cNvPr>
            <p:cNvGrpSpPr/>
            <p:nvPr/>
          </p:nvGrpSpPr>
          <p:grpSpPr>
            <a:xfrm>
              <a:off x="1847528" y="3410554"/>
              <a:ext cx="3816264" cy="2067879"/>
              <a:chOff x="1585179" y="2272158"/>
              <a:chExt cx="5518773" cy="3285658"/>
            </a:xfrm>
          </p:grpSpPr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B175B3D3-DBC2-4318-ACE2-898E00BB5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0806" y="4117815"/>
                <a:ext cx="1440000" cy="144000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C02FC744-5C61-4021-9973-FA4E8D0B1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167" y="2306399"/>
                <a:ext cx="1440000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574CBA5F-C783-4DCA-8ED8-BEEC2A09B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6153" y="2306399"/>
                <a:ext cx="1218051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6" name="Picture 2" descr="foto utente">
                <a:extLst>
                  <a:ext uri="{FF2B5EF4-FFF2-40B4-BE49-F238E27FC236}">
                    <a16:creationId xmlns:a16="http://schemas.microsoft.com/office/drawing/2014/main" id="{878A0039-16A0-4413-A7FC-355C9FEED2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5179" y="4117815"/>
                <a:ext cx="1440000" cy="144000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foto utente">
                <a:extLst>
                  <a:ext uri="{FF2B5EF4-FFF2-40B4-BE49-F238E27FC236}">
                    <a16:creationId xmlns:a16="http://schemas.microsoft.com/office/drawing/2014/main" id="{AF446A4A-C60F-4E27-B9C4-7BC9B40EA8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3952" y="2272158"/>
                <a:ext cx="1440000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F2D074F8-8721-4965-8BDB-6AB1DC5CF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3154" y="4117815"/>
                <a:ext cx="1357651" cy="144000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E8DA619B-B2D3-4100-9E33-CD4CE1B5F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6129" y="2272158"/>
                <a:ext cx="1357795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C836AED1-2155-478C-8521-2313022BFAF6}"/>
                </a:ext>
              </a:extLst>
            </p:cNvPr>
            <p:cNvGrpSpPr/>
            <p:nvPr/>
          </p:nvGrpSpPr>
          <p:grpSpPr>
            <a:xfrm>
              <a:off x="2474406" y="1966200"/>
              <a:ext cx="2489836" cy="1117696"/>
              <a:chOff x="2444385" y="1674334"/>
              <a:chExt cx="2489836" cy="1117696"/>
            </a:xfrm>
          </p:grpSpPr>
          <p:pic>
            <p:nvPicPr>
              <p:cNvPr id="11" name="Immagine 10" descr="Immagine che contiene persona, interni, parete, tavolo&#10;&#10;Descrizione generata automaticamente">
                <a:extLst>
                  <a:ext uri="{FF2B5EF4-FFF2-40B4-BE49-F238E27FC236}">
                    <a16:creationId xmlns:a16="http://schemas.microsoft.com/office/drawing/2014/main" id="{4F1272EA-38D4-478D-B4D9-C8D0EF4A5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5740" y="1674334"/>
                <a:ext cx="1028481" cy="10584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magine 11" descr="Immagine che contiene persona, uomo, parete, interni&#10;&#10;Descrizione generata automaticamente">
                <a:extLst>
                  <a:ext uri="{FF2B5EF4-FFF2-40B4-BE49-F238E27FC236}">
                    <a16:creationId xmlns:a16="http://schemas.microsoft.com/office/drawing/2014/main" id="{841B89D9-B61E-4AAC-BBAB-0179FC877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385" y="1732117"/>
                <a:ext cx="1173322" cy="105991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sp>
        <p:nvSpPr>
          <p:cNvPr id="20" name="Rettangolo 19">
            <a:extLst>
              <a:ext uri="{FF2B5EF4-FFF2-40B4-BE49-F238E27FC236}">
                <a16:creationId xmlns:a16="http://schemas.microsoft.com/office/drawing/2014/main" id="{06830C98-815F-429D-8576-8F4FFBB7516B}"/>
              </a:ext>
            </a:extLst>
          </p:cNvPr>
          <p:cNvSpPr/>
          <p:nvPr/>
        </p:nvSpPr>
        <p:spPr>
          <a:xfrm>
            <a:off x="1304988" y="1704158"/>
            <a:ext cx="157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solidFill>
                  <a:schemeClr val="bg2"/>
                </a:solidFill>
              </a:rPr>
              <a:t>Federico </a:t>
            </a:r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id-ID" b="1" dirty="0">
                <a:solidFill>
                  <a:schemeClr val="bg2"/>
                </a:solidFill>
              </a:rPr>
              <a:t>Vitale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4501D91-18FE-45C6-8511-ACDA8B2AF460}"/>
              </a:ext>
            </a:extLst>
          </p:cNvPr>
          <p:cNvSpPr/>
          <p:nvPr/>
        </p:nvSpPr>
        <p:spPr>
          <a:xfrm>
            <a:off x="3148111" y="1700808"/>
            <a:ext cx="157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/>
                </a:solidFill>
              </a:rPr>
              <a:t>Francesco </a:t>
            </a:r>
            <a:r>
              <a:rPr lang="id-ID" b="1" dirty="0">
                <a:solidFill>
                  <a:schemeClr val="bg2"/>
                </a:solidFill>
              </a:rPr>
              <a:t> </a:t>
            </a:r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id-ID" b="1" dirty="0">
                <a:solidFill>
                  <a:schemeClr val="bg2"/>
                </a:solidFill>
              </a:rPr>
              <a:t>Vi</a:t>
            </a:r>
            <a:r>
              <a:rPr lang="it-IT" b="1" dirty="0" err="1">
                <a:solidFill>
                  <a:schemeClr val="bg2"/>
                </a:solidFill>
              </a:rPr>
              <a:t>cidomini</a:t>
            </a:r>
            <a:endParaRPr lang="id-ID" b="1" dirty="0">
              <a:solidFill>
                <a:schemeClr val="bg2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27FC9F9-2281-4E2C-9142-556A8BC98638}"/>
              </a:ext>
            </a:extLst>
          </p:cNvPr>
          <p:cNvSpPr/>
          <p:nvPr/>
        </p:nvSpPr>
        <p:spPr>
          <a:xfrm>
            <a:off x="515612" y="337905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Paolo Cantarella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19C5383-F7A4-4D99-B1FD-AE7F74AF6E09}"/>
              </a:ext>
            </a:extLst>
          </p:cNvPr>
          <p:cNvSpPr/>
          <p:nvPr/>
        </p:nvSpPr>
        <p:spPr>
          <a:xfrm>
            <a:off x="1738258" y="337905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Rosaria 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Iorio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857012A-4A85-42BB-B03E-58B3EDAE6B65}"/>
              </a:ext>
            </a:extLst>
          </p:cNvPr>
          <p:cNvSpPr/>
          <p:nvPr/>
        </p:nvSpPr>
        <p:spPr>
          <a:xfrm>
            <a:off x="2950228" y="337570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Silvio 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Corso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CF98104-877B-4101-AD0C-DD5CF69EF5FB}"/>
              </a:ext>
            </a:extLst>
          </p:cNvPr>
          <p:cNvSpPr/>
          <p:nvPr/>
        </p:nvSpPr>
        <p:spPr>
          <a:xfrm>
            <a:off x="4286494" y="337570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Enzo 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Sabato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61BA90B-0636-4940-A00B-5C53FBBF620E}"/>
              </a:ext>
            </a:extLst>
          </p:cNvPr>
          <p:cNvSpPr/>
          <p:nvPr/>
        </p:nvSpPr>
        <p:spPr>
          <a:xfrm>
            <a:off x="515612" y="481921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Alfonso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Ruggiero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3C09C56-7D07-43B5-B096-C87C41C046A6}"/>
              </a:ext>
            </a:extLst>
          </p:cNvPr>
          <p:cNvSpPr/>
          <p:nvPr/>
        </p:nvSpPr>
        <p:spPr>
          <a:xfrm>
            <a:off x="1738258" y="481921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Davide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Bottiglieri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17C0910-EAFE-438F-B677-30A8DE4F209B}"/>
              </a:ext>
            </a:extLst>
          </p:cNvPr>
          <p:cNvSpPr/>
          <p:nvPr/>
        </p:nvSpPr>
        <p:spPr>
          <a:xfrm>
            <a:off x="2950228" y="481586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Francesco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Breve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7FCC690-092C-4D21-A0B4-A139F31E4066}"/>
              </a:ext>
            </a:extLst>
          </p:cNvPr>
          <p:cNvSpPr/>
          <p:nvPr/>
        </p:nvSpPr>
        <p:spPr>
          <a:xfrm>
            <a:off x="4286494" y="4815868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Giuseppe Cavaliere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34" name="Titolo 4">
            <a:extLst>
              <a:ext uri="{FF2B5EF4-FFF2-40B4-BE49-F238E27FC236}">
                <a16:creationId xmlns:a16="http://schemas.microsoft.com/office/drawing/2014/main" id="{F27E81A3-D682-4190-BCA7-6D58F8355477}"/>
              </a:ext>
            </a:extLst>
          </p:cNvPr>
          <p:cNvSpPr txBox="1">
            <a:spLocks/>
          </p:cNvSpPr>
          <p:nvPr/>
        </p:nvSpPr>
        <p:spPr>
          <a:xfrm>
            <a:off x="5644945" y="2997119"/>
            <a:ext cx="419159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/>
              <a:t>Voto Finale:</a:t>
            </a:r>
          </a:p>
          <a:p>
            <a:pPr algn="ctr"/>
            <a:r>
              <a:rPr lang="it-IT" sz="10000" b="1" dirty="0"/>
              <a:t>4,4</a:t>
            </a:r>
          </a:p>
        </p:txBody>
      </p:sp>
      <p:sp>
        <p:nvSpPr>
          <p:cNvPr id="35" name="Titolo 4">
            <a:extLst>
              <a:ext uri="{FF2B5EF4-FFF2-40B4-BE49-F238E27FC236}">
                <a16:creationId xmlns:a16="http://schemas.microsoft.com/office/drawing/2014/main" id="{90A632C6-F750-4B95-A44C-867CC457D2F8}"/>
              </a:ext>
            </a:extLst>
          </p:cNvPr>
          <p:cNvSpPr txBox="1">
            <a:spLocks/>
          </p:cNvSpPr>
          <p:nvPr/>
        </p:nvSpPr>
        <p:spPr>
          <a:xfrm>
            <a:off x="5801519" y="2960791"/>
            <a:ext cx="419159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00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74627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4">
            <a:extLst>
              <a:ext uri="{FF2B5EF4-FFF2-40B4-BE49-F238E27FC236}">
                <a16:creationId xmlns:a16="http://schemas.microsoft.com/office/drawing/2014/main" id="{8AFB01A6-BF51-467F-8349-E64F532DE520}"/>
              </a:ext>
            </a:extLst>
          </p:cNvPr>
          <p:cNvSpPr txBox="1">
            <a:spLocks/>
          </p:cNvSpPr>
          <p:nvPr/>
        </p:nvSpPr>
        <p:spPr>
          <a:xfrm>
            <a:off x="695400" y="2564904"/>
            <a:ext cx="72728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dirty="0" err="1"/>
              <a:t>Lessons</a:t>
            </a:r>
            <a:r>
              <a:rPr lang="it-IT" sz="8000" dirty="0"/>
              <a:t> </a:t>
            </a:r>
            <a:r>
              <a:rPr lang="it-IT" sz="8000" dirty="0" err="1"/>
              <a:t>Learned</a:t>
            </a:r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3126892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 per l</a:t>
            </a:r>
            <a:r>
              <a:rPr lang="it-IT" dirty="0"/>
              <a:t>’attenzione!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3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B8135C6-D4BD-471B-BB89-C60F8CAB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31" y="3914718"/>
            <a:ext cx="1334009" cy="13424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CEEDD9-05B9-4C3D-8CA7-752E15F6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9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E48592D-2609-4925-829E-4DB093DF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-99392"/>
            <a:ext cx="10515600" cy="1325563"/>
          </a:xfrm>
        </p:spPr>
        <p:txBody>
          <a:bodyPr/>
          <a:lstStyle/>
          <a:p>
            <a:r>
              <a:rPr lang="it-IT" dirty="0"/>
              <a:t>Team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3366331-C6D0-4ED6-A2B4-F7E617E556C5}"/>
              </a:ext>
            </a:extLst>
          </p:cNvPr>
          <p:cNvGrpSpPr/>
          <p:nvPr/>
        </p:nvGrpSpPr>
        <p:grpSpPr>
          <a:xfrm>
            <a:off x="1847528" y="620688"/>
            <a:ext cx="5112568" cy="4552646"/>
            <a:chOff x="1847528" y="1966200"/>
            <a:chExt cx="3816264" cy="3512233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340BB691-220D-4844-A374-7E769B723F13}"/>
                </a:ext>
              </a:extLst>
            </p:cNvPr>
            <p:cNvGrpSpPr/>
            <p:nvPr/>
          </p:nvGrpSpPr>
          <p:grpSpPr>
            <a:xfrm>
              <a:off x="1847528" y="3410554"/>
              <a:ext cx="3816264" cy="2067879"/>
              <a:chOff x="1585179" y="2272158"/>
              <a:chExt cx="5518773" cy="3285658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9575F3C3-A1C8-4EF0-8E0F-B55EF6C26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0806" y="4117815"/>
                <a:ext cx="1440000" cy="144000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AF0D2735-A4FE-4BE1-90D8-2B00F0771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167" y="2306399"/>
                <a:ext cx="1440000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AF31C136-89AA-4BF6-A02D-D3BA033AA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6153" y="2306399"/>
                <a:ext cx="1218051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026" name="Picture 2" descr="foto utente">
                <a:extLst>
                  <a:ext uri="{FF2B5EF4-FFF2-40B4-BE49-F238E27FC236}">
                    <a16:creationId xmlns:a16="http://schemas.microsoft.com/office/drawing/2014/main" id="{69CE440D-1191-41E1-AA58-FC3612134D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5179" y="4117815"/>
                <a:ext cx="1440000" cy="144000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foto utente">
                <a:extLst>
                  <a:ext uri="{FF2B5EF4-FFF2-40B4-BE49-F238E27FC236}">
                    <a16:creationId xmlns:a16="http://schemas.microsoft.com/office/drawing/2014/main" id="{6900D909-AFEA-4761-B6F1-59C0F33BFA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3952" y="2272158"/>
                <a:ext cx="1440000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B81E5CA2-1724-4C03-950F-3D182408B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3154" y="4117815"/>
                <a:ext cx="1357651" cy="144000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48FD8A18-CB4C-4DDF-A563-2CAE90EF5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6129" y="2272158"/>
                <a:ext cx="1357795" cy="144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76D93AA0-1D84-4975-8FF0-E0A68640725D}"/>
                </a:ext>
              </a:extLst>
            </p:cNvPr>
            <p:cNvGrpSpPr/>
            <p:nvPr/>
          </p:nvGrpSpPr>
          <p:grpSpPr>
            <a:xfrm>
              <a:off x="2474406" y="1966200"/>
              <a:ext cx="2489836" cy="1117696"/>
              <a:chOff x="2444385" y="1674334"/>
              <a:chExt cx="2489836" cy="1117696"/>
            </a:xfrm>
          </p:grpSpPr>
          <p:pic>
            <p:nvPicPr>
              <p:cNvPr id="17" name="Immagine 16" descr="Immagine che contiene persona, interni, parete, tavolo&#10;&#10;Descrizione generata automaticamente">
                <a:extLst>
                  <a:ext uri="{FF2B5EF4-FFF2-40B4-BE49-F238E27FC236}">
                    <a16:creationId xmlns:a16="http://schemas.microsoft.com/office/drawing/2014/main" id="{D1C5F6D3-29D7-4452-8532-5EBE027BC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5740" y="1674334"/>
                <a:ext cx="1028481" cy="10584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8" name="Immagine 17" descr="Immagine che contiene persona, uomo, parete, interni&#10;&#10;Descrizione generata automaticamente">
                <a:extLst>
                  <a:ext uri="{FF2B5EF4-FFF2-40B4-BE49-F238E27FC236}">
                    <a16:creationId xmlns:a16="http://schemas.microsoft.com/office/drawing/2014/main" id="{B7039B2E-23C3-438C-95D8-D93876CE9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385" y="1732117"/>
                <a:ext cx="1173322" cy="105991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6A611ECA-BD19-4D1C-953A-197AA169135A}"/>
              </a:ext>
            </a:extLst>
          </p:cNvPr>
          <p:cNvSpPr/>
          <p:nvPr/>
        </p:nvSpPr>
        <p:spPr>
          <a:xfrm>
            <a:off x="2673140" y="1776166"/>
            <a:ext cx="157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solidFill>
                  <a:schemeClr val="bg2"/>
                </a:solidFill>
              </a:rPr>
              <a:t>Federico </a:t>
            </a:r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id-ID" b="1" dirty="0">
                <a:solidFill>
                  <a:schemeClr val="bg2"/>
                </a:solidFill>
              </a:rPr>
              <a:t>Vitale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A6C2C4C8-B75F-4F4B-8E1C-4F655835AB96}"/>
              </a:ext>
            </a:extLst>
          </p:cNvPr>
          <p:cNvSpPr/>
          <p:nvPr/>
        </p:nvSpPr>
        <p:spPr>
          <a:xfrm>
            <a:off x="4516263" y="1772816"/>
            <a:ext cx="157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2"/>
                </a:solidFill>
              </a:rPr>
              <a:t>Francesco </a:t>
            </a:r>
            <a:r>
              <a:rPr lang="id-ID" b="1" dirty="0">
                <a:solidFill>
                  <a:schemeClr val="bg2"/>
                </a:solidFill>
              </a:rPr>
              <a:t> </a:t>
            </a:r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id-ID" b="1" dirty="0">
                <a:solidFill>
                  <a:schemeClr val="bg2"/>
                </a:solidFill>
              </a:rPr>
              <a:t>Vi</a:t>
            </a:r>
            <a:r>
              <a:rPr lang="it-IT" b="1" dirty="0" err="1">
                <a:solidFill>
                  <a:schemeClr val="bg2"/>
                </a:solidFill>
              </a:rPr>
              <a:t>cidomini</a:t>
            </a:r>
            <a:endParaRPr lang="id-ID" b="1" dirty="0">
              <a:solidFill>
                <a:schemeClr val="bg2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01E9E04-8BDB-4C2A-93FC-D6CE515EB235}"/>
              </a:ext>
            </a:extLst>
          </p:cNvPr>
          <p:cNvSpPr/>
          <p:nvPr/>
        </p:nvSpPr>
        <p:spPr>
          <a:xfrm>
            <a:off x="1883764" y="3451066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Paolo Cantarella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DB267FF-5929-4A83-A75E-B4D17645E9DB}"/>
              </a:ext>
            </a:extLst>
          </p:cNvPr>
          <p:cNvSpPr/>
          <p:nvPr/>
        </p:nvSpPr>
        <p:spPr>
          <a:xfrm>
            <a:off x="3106410" y="3451066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Rosaria 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Iorio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C52BA80-FE97-4F80-8E6C-0F1E96F6FAB7}"/>
              </a:ext>
            </a:extLst>
          </p:cNvPr>
          <p:cNvSpPr/>
          <p:nvPr/>
        </p:nvSpPr>
        <p:spPr>
          <a:xfrm>
            <a:off x="4318380" y="3447716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Silvio 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Corso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BE4E316-E790-43F8-AF17-0AB19A1C9221}"/>
              </a:ext>
            </a:extLst>
          </p:cNvPr>
          <p:cNvSpPr/>
          <p:nvPr/>
        </p:nvSpPr>
        <p:spPr>
          <a:xfrm>
            <a:off x="5654646" y="3447716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Enzo 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Sabato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F789D77-73AC-4AB8-821B-7144CB9EE3FF}"/>
              </a:ext>
            </a:extLst>
          </p:cNvPr>
          <p:cNvSpPr/>
          <p:nvPr/>
        </p:nvSpPr>
        <p:spPr>
          <a:xfrm>
            <a:off x="1883764" y="4891226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Alfonso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Ruggiero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A18919F-DFE5-403B-ABDC-99E732C8BE06}"/>
              </a:ext>
            </a:extLst>
          </p:cNvPr>
          <p:cNvSpPr/>
          <p:nvPr/>
        </p:nvSpPr>
        <p:spPr>
          <a:xfrm>
            <a:off x="3106410" y="4891226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Davide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Bottiglieri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FA1DC88-B01F-4067-8F4C-AECAF3FFD491}"/>
              </a:ext>
            </a:extLst>
          </p:cNvPr>
          <p:cNvSpPr/>
          <p:nvPr/>
        </p:nvSpPr>
        <p:spPr>
          <a:xfrm>
            <a:off x="4318380" y="4887876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Francesco</a:t>
            </a:r>
          </a:p>
          <a:p>
            <a:pPr algn="ctr"/>
            <a:r>
              <a:rPr lang="it-IT" sz="1500" b="1" dirty="0">
                <a:solidFill>
                  <a:schemeClr val="bg2"/>
                </a:solidFill>
              </a:rPr>
              <a:t>Breve</a:t>
            </a:r>
            <a:endParaRPr lang="id-ID" sz="1500" b="1" dirty="0">
              <a:solidFill>
                <a:schemeClr val="bg2"/>
              </a:solidFill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9743494-9274-4423-B4FA-198F45B82808}"/>
              </a:ext>
            </a:extLst>
          </p:cNvPr>
          <p:cNvSpPr/>
          <p:nvPr/>
        </p:nvSpPr>
        <p:spPr>
          <a:xfrm>
            <a:off x="5654646" y="4887876"/>
            <a:ext cx="12710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chemeClr val="bg2"/>
                </a:solidFill>
              </a:rPr>
              <a:t>Giuseppe Cavaliere</a:t>
            </a:r>
            <a:endParaRPr lang="id-ID" sz="1500" b="1" dirty="0">
              <a:solidFill>
                <a:schemeClr val="bg2"/>
              </a:solidFill>
            </a:endParaRPr>
          </a:p>
        </p:txBody>
      </p:sp>
      <p:pic>
        <p:nvPicPr>
          <p:cNvPr id="34" name="Picture 6" descr="Risultati immagini per flex icon">
            <a:extLst>
              <a:ext uri="{FF2B5EF4-FFF2-40B4-BE49-F238E27FC236}">
                <a16:creationId xmlns:a16="http://schemas.microsoft.com/office/drawing/2014/main" id="{095374E4-1590-4E15-88EF-E4A3CFB35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416" y="5661550"/>
            <a:ext cx="1389600" cy="13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04057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ock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54868</TotalTime>
  <Words>1372</Words>
  <Application>Microsoft Office PowerPoint</Application>
  <PresentationFormat>Widescreen</PresentationFormat>
  <Paragraphs>637</Paragraphs>
  <Slides>84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Blank</vt:lpstr>
      <vt:lpstr>Rocket</vt:lpstr>
      <vt:lpstr>SharErasmus</vt:lpstr>
      <vt:lpstr>I PM</vt:lpstr>
      <vt:lpstr>Timeline</vt:lpstr>
      <vt:lpstr>Idea &amp; Goals</vt:lpstr>
      <vt:lpstr>Rewarding Criteria</vt:lpstr>
      <vt:lpstr>Acceptance Criteria</vt:lpstr>
      <vt:lpstr>Constraints</vt:lpstr>
      <vt:lpstr>Stakeholders</vt:lpstr>
      <vt:lpstr>Team</vt:lpstr>
      <vt:lpstr>Critical Assumption</vt:lpstr>
      <vt:lpstr>Financial Analysis &amp; Business Case</vt:lpstr>
      <vt:lpstr>Presentazione standard di PowerPoint</vt:lpstr>
      <vt:lpstr>Earned Value Management</vt:lpstr>
      <vt:lpstr>Presentazione standard di PowerPoint</vt:lpstr>
      <vt:lpstr>Presentazione standard di PowerPoint</vt:lpstr>
      <vt:lpstr>Presentazione standard di PowerPoint</vt:lpstr>
      <vt:lpstr>Work Breakdown Structure</vt:lpstr>
      <vt:lpstr>Gantt</vt:lpstr>
      <vt:lpstr>Presentazione standard di PowerPoint</vt:lpstr>
      <vt:lpstr>Software Project Management Plan</vt:lpstr>
      <vt:lpstr>Presentazione standard di PowerPoint</vt:lpstr>
      <vt:lpstr>Presentazione standard di PowerPoint</vt:lpstr>
      <vt:lpstr>Presentazione standard di PowerPoint</vt:lpstr>
      <vt:lpstr>Strategia di Minimizzazione e Piano di Contingenza</vt:lpstr>
      <vt:lpstr>Alcuni esempi</vt:lpstr>
      <vt:lpstr>R_03: Poca attenzione nella stesura dei documenti</vt:lpstr>
      <vt:lpstr>R_08: Mancanza di conoscenza degli strumenti di implementazione</vt:lpstr>
      <vt:lpstr>R_11: Cancellazione di account o profili  gratuiti</vt:lpstr>
      <vt:lpstr>R_21: Assenza di luoghi, all’interno dell’università, dove effettuate meeting</vt:lpstr>
      <vt:lpstr>Fornitori</vt:lpstr>
      <vt:lpstr>Perché Node.JS</vt:lpstr>
      <vt:lpstr>Presentazione standard di PowerPoint</vt:lpstr>
      <vt:lpstr>Presentazione standard di PowerPoint</vt:lpstr>
      <vt:lpstr>Functionality</vt:lpstr>
      <vt:lpstr>Reliability</vt:lpstr>
      <vt:lpstr>Usability</vt:lpstr>
      <vt:lpstr>Efficiency</vt:lpstr>
      <vt:lpstr>Maintainability</vt:lpstr>
      <vt:lpstr>Portability</vt:lpstr>
      <vt:lpstr>CheckList</vt:lpstr>
      <vt:lpstr>Linee Guida</vt:lpstr>
      <vt:lpstr>Template</vt:lpstr>
      <vt:lpstr>Standard di Codifica</vt:lpstr>
      <vt:lpstr>Standard per il Testing</vt:lpstr>
      <vt:lpstr>Communication Management</vt:lpstr>
      <vt:lpstr>Synchronous Communications</vt:lpstr>
      <vt:lpstr>Asynchronous Communications</vt:lpstr>
      <vt:lpstr>Trello vs GitKraken Glow</vt:lpstr>
      <vt:lpstr>Trello vs GitKraken Glow</vt:lpstr>
      <vt:lpstr>Question &amp; Issues Communication</vt:lpstr>
      <vt:lpstr>Presentazione standard di PowerPoint</vt:lpstr>
      <vt:lpstr>Presentazione standard di PowerPoint</vt:lpstr>
      <vt:lpstr>5 Parametri per i TM</vt:lpstr>
      <vt:lpstr>4 Parametri per l’andamento del Team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Team</vt:lpstr>
      <vt:lpstr>Team</vt:lpstr>
      <vt:lpstr>Team</vt:lpstr>
      <vt:lpstr>Presentazione standard di PowerPoint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PowerPoint Template</dc:title>
  <dc:creator>showeet.com</dc:creator>
  <dc:description>© Copyright Showeet.com</dc:description>
  <cp:lastModifiedBy>Federico Vitale</cp:lastModifiedBy>
  <cp:revision>66</cp:revision>
  <dcterms:created xsi:type="dcterms:W3CDTF">2011-05-09T14:18:21Z</dcterms:created>
  <dcterms:modified xsi:type="dcterms:W3CDTF">2019-01-23T01:01:52Z</dcterms:modified>
  <cp:category>Templates</cp:category>
</cp:coreProperties>
</file>